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3"/>
  </p:notesMasterIdLst>
  <p:sldIdLst>
    <p:sldId id="257" r:id="rId2"/>
    <p:sldId id="258" r:id="rId3"/>
    <p:sldId id="259" r:id="rId4"/>
    <p:sldId id="291" r:id="rId5"/>
    <p:sldId id="260" r:id="rId6"/>
    <p:sldId id="261" r:id="rId7"/>
    <p:sldId id="262" r:id="rId8"/>
    <p:sldId id="293" r:id="rId9"/>
    <p:sldId id="266" r:id="rId10"/>
    <p:sldId id="267" r:id="rId11"/>
    <p:sldId id="268" r:id="rId12"/>
    <p:sldId id="269" r:id="rId13"/>
    <p:sldId id="270" r:id="rId14"/>
    <p:sldId id="29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63" r:id="rId23"/>
    <p:sldId id="264" r:id="rId24"/>
    <p:sldId id="265" r:id="rId25"/>
    <p:sldId id="303" r:id="rId26"/>
    <p:sldId id="304" r:id="rId27"/>
    <p:sldId id="271" r:id="rId28"/>
    <p:sldId id="306" r:id="rId29"/>
    <p:sldId id="302" r:id="rId30"/>
    <p:sldId id="272" r:id="rId31"/>
    <p:sldId id="305" r:id="rId32"/>
  </p:sldIdLst>
  <p:sldSz cx="9144000" cy="5143500" type="screen16x9"/>
  <p:notesSz cx="6858000" cy="9144000"/>
  <p:embeddedFontLst>
    <p:embeddedFont>
      <p:font typeface="Advent Pro Medium" panose="020B0604020202020204" charset="0"/>
      <p:regular r:id="rId34"/>
      <p:bold r:id="rId35"/>
    </p:embeddedFont>
    <p:embeddedFont>
      <p:font typeface="Fira Sans Condensed Medium" panose="020B0603050000020004" pitchFamily="34" charset="0"/>
      <p:regular r:id="rId36"/>
      <p:bold r:id="rId37"/>
      <p:italic r:id="rId38"/>
      <p:boldItalic r:id="rId39"/>
    </p:embeddedFont>
    <p:embeddedFont>
      <p:font typeface="Fira Sans Extra Condensed Medium" panose="020B0604020202020204" charset="0"/>
      <p:regular r:id="rId40"/>
      <p:bold r:id="rId41"/>
      <p:italic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  <p:embeddedFont>
      <p:font typeface="Raleway Medium" pitchFamily="2" charset="0"/>
      <p:regular r:id="rId48"/>
      <p:bold r:id="rId49"/>
      <p:italic r:id="rId50"/>
      <p:bold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Ubuntu" panose="020B0504030602030204" pitchFamily="34" charset="0"/>
      <p:regular r:id="rId56"/>
      <p:bold r:id="rId57"/>
      <p:italic r:id="rId58"/>
      <p:boldItalic r:id="rId59"/>
    </p:embeddedFont>
    <p:embeddedFont>
      <p:font typeface="Work Sans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ed abdul basith" initials="mab" lastIdx="1" clrIdx="0">
    <p:extLst>
      <p:ext uri="{19B8F6BF-5375-455C-9EA6-DF929625EA0E}">
        <p15:presenceInfo xmlns:p15="http://schemas.microsoft.com/office/powerpoint/2012/main" userId="4b61a93da09c20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9BD444-2360-41ED-BA98-80C40EF4F5DC}">
  <a:tblStyle styleId="{7E9BD444-2360-41ED-BA98-80C40EF4F5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6b812845e1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6b812845e1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16b812845e1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16b812845e1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6b812845e1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6b812845e1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691d01610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691d01610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408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6b812845e1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6b812845e1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35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6b812845e1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6b812845e1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52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6b812845e1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16b812845e1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6b812845e1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6b812845e1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691d01610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691d01610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691d01610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1691d01610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6b812845e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6b812845e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691d01610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691d01610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691d01610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691d01610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da6f0d6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6da6f0d6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6b812845e1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6b812845e1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6b812845e1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6b812845e1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790225" y="2645700"/>
            <a:ext cx="3665400" cy="913500"/>
          </a:xfrm>
          <a:prstGeom prst="rect">
            <a:avLst/>
          </a:prstGeom>
          <a:effectLst>
            <a:outerShdw blurRad="57150" dist="47625" dir="8100000" algn="bl" rotWithShape="0">
              <a:srgbClr val="000000">
                <a:alpha val="6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790225" y="3602345"/>
            <a:ext cx="2873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4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790225" y="1850500"/>
            <a:ext cx="1453800" cy="913500"/>
          </a:xfrm>
          <a:prstGeom prst="rect">
            <a:avLst/>
          </a:prstGeom>
          <a:effectLst>
            <a:outerShdw blurRad="57150" dist="47625" dir="8100000" algn="bl" rotWithShape="0">
              <a:srgbClr val="000000">
                <a:alpha val="6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91" name="Google Shape;91;p3"/>
          <p:cNvGrpSpPr/>
          <p:nvPr/>
        </p:nvGrpSpPr>
        <p:grpSpPr>
          <a:xfrm>
            <a:off x="8656225" y="1965263"/>
            <a:ext cx="162000" cy="162013"/>
            <a:chOff x="5424775" y="4064488"/>
            <a:chExt cx="162000" cy="162013"/>
          </a:xfrm>
        </p:grpSpPr>
        <p:sp>
          <p:nvSpPr>
            <p:cNvPr id="92" name="Google Shape;92;p3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>
            <a:off x="7622100" y="-302537"/>
            <a:ext cx="1152375" cy="874038"/>
            <a:chOff x="7425025" y="-24687"/>
            <a:chExt cx="1152375" cy="874038"/>
          </a:xfrm>
        </p:grpSpPr>
        <p:grpSp>
          <p:nvGrpSpPr>
            <p:cNvPr id="95" name="Google Shape;95;p3"/>
            <p:cNvGrpSpPr/>
            <p:nvPr/>
          </p:nvGrpSpPr>
          <p:grpSpPr>
            <a:xfrm>
              <a:off x="7425025" y="-24675"/>
              <a:ext cx="1152375" cy="874025"/>
              <a:chOff x="7425025" y="-24675"/>
              <a:chExt cx="1152375" cy="874025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97" name="Google Shape;97;p3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3"/>
            <p:cNvGrpSpPr/>
            <p:nvPr/>
          </p:nvGrpSpPr>
          <p:grpSpPr>
            <a:xfrm>
              <a:off x="7425025" y="-24687"/>
              <a:ext cx="1152375" cy="874025"/>
              <a:chOff x="7425025" y="-24675"/>
              <a:chExt cx="1152375" cy="874025"/>
            </a:xfrm>
          </p:grpSpPr>
          <p:sp>
            <p:nvSpPr>
              <p:cNvPr id="102" name="Google Shape;102;p3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" name="Google Shape;103;p3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107;p3"/>
          <p:cNvGrpSpPr/>
          <p:nvPr/>
        </p:nvGrpSpPr>
        <p:grpSpPr>
          <a:xfrm rot="-1600053">
            <a:off x="517036" y="3692815"/>
            <a:ext cx="1019221" cy="1556218"/>
            <a:chOff x="2083125" y="752613"/>
            <a:chExt cx="1019250" cy="1556263"/>
          </a:xfrm>
        </p:grpSpPr>
        <p:grpSp>
          <p:nvGrpSpPr>
            <p:cNvPr id="108" name="Google Shape;108;p3"/>
            <p:cNvGrpSpPr/>
            <p:nvPr/>
          </p:nvGrpSpPr>
          <p:grpSpPr>
            <a:xfrm>
              <a:off x="2083125" y="752625"/>
              <a:ext cx="1019250" cy="1556250"/>
              <a:chOff x="2083125" y="752625"/>
              <a:chExt cx="1019250" cy="1556250"/>
            </a:xfrm>
          </p:grpSpPr>
          <p:sp>
            <p:nvSpPr>
              <p:cNvPr id="109" name="Google Shape;109;p3"/>
              <p:cNvSpPr/>
              <p:nvPr/>
            </p:nvSpPr>
            <p:spPr>
              <a:xfrm>
                <a:off x="2150125" y="875850"/>
                <a:ext cx="8843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35374" h="54036" extrusionOk="0">
                    <a:moveTo>
                      <a:pt x="0" y="0"/>
                    </a:moveTo>
                    <a:lnTo>
                      <a:pt x="1970" y="14091"/>
                    </a:lnTo>
                    <a:lnTo>
                      <a:pt x="7784" y="29659"/>
                    </a:lnTo>
                    <a:lnTo>
                      <a:pt x="20298" y="39611"/>
                    </a:lnTo>
                    <a:lnTo>
                      <a:pt x="19510" y="48222"/>
                    </a:lnTo>
                    <a:lnTo>
                      <a:pt x="35374" y="54036"/>
                    </a:lnTo>
                    <a:lnTo>
                      <a:pt x="34979" y="42606"/>
                    </a:lnTo>
                    <a:lnTo>
                      <a:pt x="20101" y="3945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110" name="Google Shape;110;p3"/>
              <p:cNvSpPr/>
              <p:nvPr/>
            </p:nvSpPr>
            <p:spPr>
              <a:xfrm>
                <a:off x="2940375" y="21468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2083125" y="7526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265400" y="154090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590550" y="18039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2585625" y="20306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969900" y="18926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2142225" y="11585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3"/>
            <p:cNvGrpSpPr/>
            <p:nvPr/>
          </p:nvGrpSpPr>
          <p:grpSpPr>
            <a:xfrm>
              <a:off x="2083125" y="752613"/>
              <a:ext cx="1019250" cy="1556250"/>
              <a:chOff x="2083125" y="752625"/>
              <a:chExt cx="1019250" cy="1556250"/>
            </a:xfrm>
          </p:grpSpPr>
          <p:sp>
            <p:nvSpPr>
              <p:cNvPr id="118" name="Google Shape;118;p3"/>
              <p:cNvSpPr/>
              <p:nvPr/>
            </p:nvSpPr>
            <p:spPr>
              <a:xfrm>
                <a:off x="2150125" y="875850"/>
                <a:ext cx="8843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35374" h="54036" extrusionOk="0">
                    <a:moveTo>
                      <a:pt x="0" y="0"/>
                    </a:moveTo>
                    <a:lnTo>
                      <a:pt x="1970" y="14091"/>
                    </a:lnTo>
                    <a:lnTo>
                      <a:pt x="7784" y="29659"/>
                    </a:lnTo>
                    <a:lnTo>
                      <a:pt x="20298" y="39611"/>
                    </a:lnTo>
                    <a:lnTo>
                      <a:pt x="19510" y="48222"/>
                    </a:lnTo>
                    <a:lnTo>
                      <a:pt x="35374" y="54036"/>
                    </a:lnTo>
                    <a:lnTo>
                      <a:pt x="34979" y="42606"/>
                    </a:lnTo>
                    <a:lnTo>
                      <a:pt x="20101" y="3945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9" name="Google Shape;119;p3"/>
              <p:cNvSpPr/>
              <p:nvPr/>
            </p:nvSpPr>
            <p:spPr>
              <a:xfrm>
                <a:off x="2940375" y="21468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083125" y="7526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265400" y="154090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590550" y="18039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585625" y="20306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2969900" y="18926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2142225" y="11585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" name="Google Shape;126;p3"/>
          <p:cNvGrpSpPr/>
          <p:nvPr/>
        </p:nvGrpSpPr>
        <p:grpSpPr>
          <a:xfrm>
            <a:off x="5129750" y="1965275"/>
            <a:ext cx="2295275" cy="2846088"/>
            <a:chOff x="6065825" y="2251050"/>
            <a:chExt cx="2295275" cy="2846088"/>
          </a:xfrm>
        </p:grpSpPr>
        <p:grpSp>
          <p:nvGrpSpPr>
            <p:cNvPr id="127" name="Google Shape;127;p3"/>
            <p:cNvGrpSpPr/>
            <p:nvPr/>
          </p:nvGrpSpPr>
          <p:grpSpPr>
            <a:xfrm>
              <a:off x="6065825" y="2251063"/>
              <a:ext cx="2295275" cy="2846075"/>
              <a:chOff x="1673050" y="1809050"/>
              <a:chExt cx="2295275" cy="2846075"/>
            </a:xfrm>
          </p:grpSpPr>
          <p:sp>
            <p:nvSpPr>
              <p:cNvPr id="128" name="Google Shape;128;p3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129" name="Google Shape;129;p3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130" name="Google Shape;130;p3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>
              <a:off x="6065825" y="2251050"/>
              <a:ext cx="2295275" cy="2846075"/>
              <a:chOff x="1673050" y="1809050"/>
              <a:chExt cx="2295275" cy="2846075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" name="Google Shape;144;p3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5" name="Google Shape;145;p3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p3"/>
          <p:cNvGrpSpPr/>
          <p:nvPr/>
        </p:nvGrpSpPr>
        <p:grpSpPr>
          <a:xfrm>
            <a:off x="5054700" y="-130287"/>
            <a:ext cx="1525650" cy="1085238"/>
            <a:chOff x="3536500" y="69738"/>
            <a:chExt cx="1525650" cy="1085238"/>
          </a:xfrm>
        </p:grpSpPr>
        <p:grpSp>
          <p:nvGrpSpPr>
            <p:cNvPr id="158" name="Google Shape;158;p3"/>
            <p:cNvGrpSpPr/>
            <p:nvPr/>
          </p:nvGrpSpPr>
          <p:grpSpPr>
            <a:xfrm>
              <a:off x="3536500" y="69750"/>
              <a:ext cx="1525650" cy="1085225"/>
              <a:chOff x="3536500" y="69750"/>
              <a:chExt cx="1525650" cy="1085225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160" name="Google Shape;160;p3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161" name="Google Shape;161;p3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3"/>
            <p:cNvGrpSpPr/>
            <p:nvPr/>
          </p:nvGrpSpPr>
          <p:grpSpPr>
            <a:xfrm>
              <a:off x="3536500" y="69738"/>
              <a:ext cx="1525650" cy="1085225"/>
              <a:chOff x="3536500" y="69750"/>
              <a:chExt cx="1525650" cy="1085225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9" name="Google Shape;169;p3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3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3"/>
          <p:cNvGrpSpPr/>
          <p:nvPr/>
        </p:nvGrpSpPr>
        <p:grpSpPr>
          <a:xfrm rot="870257">
            <a:off x="390899" y="47688"/>
            <a:ext cx="3349775" cy="1687003"/>
            <a:chOff x="4097575" y="1776806"/>
            <a:chExt cx="3514700" cy="1770063"/>
          </a:xfrm>
        </p:grpSpPr>
        <p:grpSp>
          <p:nvGrpSpPr>
            <p:cNvPr id="177" name="Google Shape;177;p3"/>
            <p:cNvGrpSpPr/>
            <p:nvPr/>
          </p:nvGrpSpPr>
          <p:grpSpPr>
            <a:xfrm>
              <a:off x="4097575" y="1776806"/>
              <a:ext cx="3514700" cy="1770063"/>
              <a:chOff x="4058150" y="1602263"/>
              <a:chExt cx="3514700" cy="1770063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5532525" y="32517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" name="Google Shape;179;p3"/>
              <p:cNvGrpSpPr/>
              <p:nvPr/>
            </p:nvGrpSpPr>
            <p:grpSpPr>
              <a:xfrm>
                <a:off x="4058150" y="1602263"/>
                <a:ext cx="3514700" cy="1709325"/>
                <a:chOff x="5001050" y="1809050"/>
                <a:chExt cx="3514700" cy="1709325"/>
              </a:xfrm>
            </p:grpSpPr>
            <p:sp>
              <p:nvSpPr>
                <p:cNvPr id="180" name="Google Shape;180;p3"/>
                <p:cNvSpPr/>
                <p:nvPr/>
              </p:nvSpPr>
              <p:spPr>
                <a:xfrm>
                  <a:off x="5099450" y="1902575"/>
                  <a:ext cx="3171825" cy="85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73" h="34290" extrusionOk="0">
                      <a:moveTo>
                        <a:pt x="0" y="6667"/>
                      </a:moveTo>
                      <a:lnTo>
                        <a:pt x="21527" y="15240"/>
                      </a:lnTo>
                      <a:lnTo>
                        <a:pt x="45149" y="30099"/>
                      </a:lnTo>
                      <a:lnTo>
                        <a:pt x="74676" y="34290"/>
                      </a:lnTo>
                      <a:lnTo>
                        <a:pt x="118110" y="25146"/>
                      </a:lnTo>
                      <a:lnTo>
                        <a:pt x="126873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</p:sp>
            <p:sp>
              <p:nvSpPr>
                <p:cNvPr id="181" name="Google Shape;181;p3"/>
                <p:cNvSpPr/>
                <p:nvPr/>
              </p:nvSpPr>
              <p:spPr>
                <a:xfrm>
                  <a:off x="5070875" y="2078775"/>
                  <a:ext cx="533400" cy="2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6" h="10097" extrusionOk="0">
                      <a:moveTo>
                        <a:pt x="1334" y="0"/>
                      </a:moveTo>
                      <a:lnTo>
                        <a:pt x="0" y="10097"/>
                      </a:lnTo>
                      <a:lnTo>
                        <a:pt x="21336" y="762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</p:sp>
            <p:sp>
              <p:nvSpPr>
                <p:cNvPr id="182" name="Google Shape;182;p3"/>
                <p:cNvSpPr/>
                <p:nvPr/>
              </p:nvSpPr>
              <p:spPr>
                <a:xfrm>
                  <a:off x="5070875" y="2078775"/>
                  <a:ext cx="533400" cy="2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6" h="10097" extrusionOk="0">
                      <a:moveTo>
                        <a:pt x="1334" y="0"/>
                      </a:moveTo>
                      <a:lnTo>
                        <a:pt x="0" y="10097"/>
                      </a:lnTo>
                      <a:lnTo>
                        <a:pt x="21336" y="762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</p:sp>
            <p:sp>
              <p:nvSpPr>
                <p:cNvPr id="183" name="Google Shape;183;p3"/>
                <p:cNvSpPr/>
                <p:nvPr/>
              </p:nvSpPr>
              <p:spPr>
                <a:xfrm>
                  <a:off x="5070875" y="2078775"/>
                  <a:ext cx="533400" cy="2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6" h="10097" extrusionOk="0">
                      <a:moveTo>
                        <a:pt x="1334" y="0"/>
                      </a:moveTo>
                      <a:lnTo>
                        <a:pt x="0" y="10097"/>
                      </a:lnTo>
                      <a:lnTo>
                        <a:pt x="21336" y="762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</p:sp>
            <p:sp>
              <p:nvSpPr>
                <p:cNvPr id="184" name="Google Shape;184;p3"/>
                <p:cNvSpPr/>
                <p:nvPr/>
              </p:nvSpPr>
              <p:spPr>
                <a:xfrm>
                  <a:off x="5001050" y="224162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>
                  <a:off x="5555325" y="220712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6163775" y="2579100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>
                  <a:off x="5868600" y="305067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>
                  <a:off x="6873225" y="268502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7131875" y="299047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>
                  <a:off x="7937400" y="2416525"/>
                  <a:ext cx="216300" cy="216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3"/>
                <p:cNvSpPr/>
                <p:nvPr/>
              </p:nvSpPr>
              <p:spPr>
                <a:xfrm>
                  <a:off x="8153700" y="2030600"/>
                  <a:ext cx="120600" cy="120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3"/>
                <p:cNvSpPr/>
                <p:nvPr/>
              </p:nvSpPr>
              <p:spPr>
                <a:xfrm>
                  <a:off x="8207925" y="1809050"/>
                  <a:ext cx="120600" cy="120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3"/>
                <p:cNvSpPr/>
                <p:nvPr/>
              </p:nvSpPr>
              <p:spPr>
                <a:xfrm>
                  <a:off x="5931950" y="2513325"/>
                  <a:ext cx="2512650" cy="100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06" h="40202" extrusionOk="0">
                      <a:moveTo>
                        <a:pt x="12219" y="6307"/>
                      </a:moveTo>
                      <a:lnTo>
                        <a:pt x="0" y="25225"/>
                      </a:lnTo>
                      <a:lnTo>
                        <a:pt x="24043" y="40202"/>
                      </a:lnTo>
                      <a:lnTo>
                        <a:pt x="51238" y="22072"/>
                      </a:lnTo>
                      <a:lnTo>
                        <a:pt x="83952" y="0"/>
                      </a:lnTo>
                      <a:lnTo>
                        <a:pt x="100506" y="2601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</p:sp>
            <p:sp>
              <p:nvSpPr>
                <p:cNvPr id="194" name="Google Shape;194;p3"/>
                <p:cNvSpPr/>
                <p:nvPr/>
              </p:nvSpPr>
              <p:spPr>
                <a:xfrm>
                  <a:off x="8395150" y="3141600"/>
                  <a:ext cx="120600" cy="120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>
                  <a:off x="5042325" y="2012625"/>
                  <a:ext cx="120600" cy="120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  <a:effectLst>
                  <a:outerShdw blurRad="57150" dist="47625" dir="5400000" algn="bl" rotWithShape="0">
                    <a:srgbClr val="000000">
                      <a:alpha val="64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6" name="Google Shape;196;p3"/>
            <p:cNvGrpSpPr/>
            <p:nvPr/>
          </p:nvGrpSpPr>
          <p:grpSpPr>
            <a:xfrm>
              <a:off x="4097575" y="1776806"/>
              <a:ext cx="3514700" cy="1770063"/>
              <a:chOff x="4058150" y="1602263"/>
              <a:chExt cx="3514700" cy="1770063"/>
            </a:xfrm>
          </p:grpSpPr>
          <p:sp>
            <p:nvSpPr>
              <p:cNvPr id="197" name="Google Shape;197;p3"/>
              <p:cNvSpPr/>
              <p:nvPr/>
            </p:nvSpPr>
            <p:spPr>
              <a:xfrm>
                <a:off x="5532525" y="32517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" name="Google Shape;198;p3"/>
              <p:cNvGrpSpPr/>
              <p:nvPr/>
            </p:nvGrpSpPr>
            <p:grpSpPr>
              <a:xfrm>
                <a:off x="4058150" y="1602263"/>
                <a:ext cx="3514700" cy="1709325"/>
                <a:chOff x="5001050" y="1809050"/>
                <a:chExt cx="3514700" cy="1709325"/>
              </a:xfrm>
            </p:grpSpPr>
            <p:sp>
              <p:nvSpPr>
                <p:cNvPr id="199" name="Google Shape;199;p3"/>
                <p:cNvSpPr/>
                <p:nvPr/>
              </p:nvSpPr>
              <p:spPr>
                <a:xfrm>
                  <a:off x="5099450" y="1902575"/>
                  <a:ext cx="3171825" cy="85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73" h="34290" extrusionOk="0">
                      <a:moveTo>
                        <a:pt x="0" y="6667"/>
                      </a:moveTo>
                      <a:lnTo>
                        <a:pt x="21527" y="15240"/>
                      </a:lnTo>
                      <a:lnTo>
                        <a:pt x="45149" y="30099"/>
                      </a:lnTo>
                      <a:lnTo>
                        <a:pt x="74676" y="34290"/>
                      </a:lnTo>
                      <a:lnTo>
                        <a:pt x="118110" y="25146"/>
                      </a:lnTo>
                      <a:lnTo>
                        <a:pt x="126873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5070875" y="2078775"/>
                  <a:ext cx="533400" cy="2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6" h="10097" extrusionOk="0">
                      <a:moveTo>
                        <a:pt x="1334" y="0"/>
                      </a:moveTo>
                      <a:lnTo>
                        <a:pt x="0" y="10097"/>
                      </a:lnTo>
                      <a:lnTo>
                        <a:pt x="21336" y="762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5070875" y="2078775"/>
                  <a:ext cx="533400" cy="2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6" h="10097" extrusionOk="0">
                      <a:moveTo>
                        <a:pt x="1334" y="0"/>
                      </a:moveTo>
                      <a:lnTo>
                        <a:pt x="0" y="10097"/>
                      </a:lnTo>
                      <a:lnTo>
                        <a:pt x="21336" y="762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2" name="Google Shape;202;p3"/>
                <p:cNvSpPr/>
                <p:nvPr/>
              </p:nvSpPr>
              <p:spPr>
                <a:xfrm>
                  <a:off x="5070875" y="2078775"/>
                  <a:ext cx="533400" cy="2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6" h="10097" extrusionOk="0">
                      <a:moveTo>
                        <a:pt x="1334" y="0"/>
                      </a:moveTo>
                      <a:lnTo>
                        <a:pt x="0" y="10097"/>
                      </a:lnTo>
                      <a:lnTo>
                        <a:pt x="21336" y="762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3" name="Google Shape;203;p3"/>
                <p:cNvSpPr/>
                <p:nvPr/>
              </p:nvSpPr>
              <p:spPr>
                <a:xfrm>
                  <a:off x="5001050" y="224162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5555325" y="220712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6163775" y="2579100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3"/>
                <p:cNvSpPr/>
                <p:nvPr/>
              </p:nvSpPr>
              <p:spPr>
                <a:xfrm>
                  <a:off x="5868600" y="305067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6873225" y="268502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"/>
                <p:cNvSpPr/>
                <p:nvPr/>
              </p:nvSpPr>
              <p:spPr>
                <a:xfrm>
                  <a:off x="7131875" y="2990475"/>
                  <a:ext cx="162000" cy="162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3"/>
                <p:cNvSpPr/>
                <p:nvPr/>
              </p:nvSpPr>
              <p:spPr>
                <a:xfrm>
                  <a:off x="7937400" y="2416525"/>
                  <a:ext cx="216300" cy="216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3"/>
                <p:cNvSpPr/>
                <p:nvPr/>
              </p:nvSpPr>
              <p:spPr>
                <a:xfrm>
                  <a:off x="8153700" y="2030600"/>
                  <a:ext cx="120600" cy="120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"/>
                <p:cNvSpPr/>
                <p:nvPr/>
              </p:nvSpPr>
              <p:spPr>
                <a:xfrm>
                  <a:off x="8207925" y="1809050"/>
                  <a:ext cx="120600" cy="120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"/>
                <p:cNvSpPr/>
                <p:nvPr/>
              </p:nvSpPr>
              <p:spPr>
                <a:xfrm>
                  <a:off x="5931950" y="2513325"/>
                  <a:ext cx="2512650" cy="100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06" h="40202" extrusionOk="0">
                      <a:moveTo>
                        <a:pt x="12219" y="6307"/>
                      </a:moveTo>
                      <a:lnTo>
                        <a:pt x="0" y="25225"/>
                      </a:lnTo>
                      <a:lnTo>
                        <a:pt x="24043" y="40202"/>
                      </a:lnTo>
                      <a:lnTo>
                        <a:pt x="51238" y="22072"/>
                      </a:lnTo>
                      <a:lnTo>
                        <a:pt x="83952" y="0"/>
                      </a:lnTo>
                      <a:lnTo>
                        <a:pt x="100506" y="2601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13" name="Google Shape;213;p3"/>
                <p:cNvSpPr/>
                <p:nvPr/>
              </p:nvSpPr>
              <p:spPr>
                <a:xfrm>
                  <a:off x="8395150" y="3141600"/>
                  <a:ext cx="120600" cy="120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"/>
                <p:cNvSpPr/>
                <p:nvPr/>
              </p:nvSpPr>
              <p:spPr>
                <a:xfrm>
                  <a:off x="5042325" y="2012625"/>
                  <a:ext cx="120600" cy="120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3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4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5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6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8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9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0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5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3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2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"/>
          <p:cNvSpPr txBox="1">
            <a:spLocks noGrp="1"/>
          </p:cNvSpPr>
          <p:nvPr>
            <p:ph type="body" idx="1"/>
          </p:nvPr>
        </p:nvSpPr>
        <p:spPr>
          <a:xfrm>
            <a:off x="2385600" y="2824175"/>
            <a:ext cx="43728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17" name="Google Shape;217;p4"/>
          <p:cNvSpPr txBox="1">
            <a:spLocks noGrp="1"/>
          </p:cNvSpPr>
          <p:nvPr>
            <p:ph type="ctrTitle"/>
          </p:nvPr>
        </p:nvSpPr>
        <p:spPr>
          <a:xfrm>
            <a:off x="2427150" y="1567400"/>
            <a:ext cx="4289700" cy="1322400"/>
          </a:xfrm>
          <a:prstGeom prst="rect">
            <a:avLst/>
          </a:prstGeom>
          <a:effectLst>
            <a:outerShdw blurRad="57150" dist="47625" dir="66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18" name="Google Shape;218;p4"/>
          <p:cNvGrpSpPr/>
          <p:nvPr/>
        </p:nvGrpSpPr>
        <p:grpSpPr>
          <a:xfrm>
            <a:off x="8552250" y="2535475"/>
            <a:ext cx="216300" cy="216300"/>
            <a:chOff x="8246800" y="2151200"/>
            <a:chExt cx="216300" cy="216300"/>
          </a:xfrm>
        </p:grpSpPr>
        <p:sp>
          <p:nvSpPr>
            <p:cNvPr id="219" name="Google Shape;219;p4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4"/>
          <p:cNvGrpSpPr/>
          <p:nvPr/>
        </p:nvGrpSpPr>
        <p:grpSpPr>
          <a:xfrm>
            <a:off x="-88550" y="291025"/>
            <a:ext cx="1882050" cy="1783050"/>
            <a:chOff x="-187100" y="291025"/>
            <a:chExt cx="1882050" cy="1783050"/>
          </a:xfrm>
        </p:grpSpPr>
        <p:grpSp>
          <p:nvGrpSpPr>
            <p:cNvPr id="222" name="Google Shape;222;p4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223" name="Google Shape;223;p4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224" name="Google Shape;224;p4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4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231" name="Google Shape;231;p4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2" name="Google Shape;232;p4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" name="Google Shape;238;p4"/>
          <p:cNvGrpSpPr/>
          <p:nvPr/>
        </p:nvGrpSpPr>
        <p:grpSpPr>
          <a:xfrm>
            <a:off x="3069475" y="291025"/>
            <a:ext cx="216300" cy="216300"/>
            <a:chOff x="113450" y="3828000"/>
            <a:chExt cx="216300" cy="216300"/>
          </a:xfrm>
        </p:grpSpPr>
        <p:sp>
          <p:nvSpPr>
            <p:cNvPr id="239" name="Google Shape;239;p4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4"/>
          <p:cNvGrpSpPr/>
          <p:nvPr/>
        </p:nvGrpSpPr>
        <p:grpSpPr>
          <a:xfrm rot="1908168">
            <a:off x="7044815" y="480577"/>
            <a:ext cx="1882023" cy="1963463"/>
            <a:chOff x="7044213" y="-108050"/>
            <a:chExt cx="2031588" cy="2119500"/>
          </a:xfrm>
        </p:grpSpPr>
        <p:sp>
          <p:nvSpPr>
            <p:cNvPr id="242" name="Google Shape;242;p4"/>
            <p:cNvSpPr/>
            <p:nvPr/>
          </p:nvSpPr>
          <p:spPr>
            <a:xfrm rot="10800000">
              <a:off x="7044213" y="1003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7132375" y="-69550"/>
              <a:ext cx="1912825" cy="1981700"/>
            </a:xfrm>
            <a:custGeom>
              <a:avLst/>
              <a:gdLst/>
              <a:ahLst/>
              <a:cxnLst/>
              <a:rect l="l" t="t" r="r" b="b"/>
              <a:pathLst>
                <a:path w="76513" h="79268" extrusionOk="0">
                  <a:moveTo>
                    <a:pt x="0" y="79268"/>
                  </a:moveTo>
                  <a:lnTo>
                    <a:pt x="75330" y="0"/>
                  </a:lnTo>
                  <a:lnTo>
                    <a:pt x="76513" y="68974"/>
                  </a:lnTo>
                  <a:lnTo>
                    <a:pt x="17786" y="60697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</p:sp>
        <p:sp>
          <p:nvSpPr>
            <p:cNvPr id="244" name="Google Shape;244;p4"/>
            <p:cNvSpPr/>
            <p:nvPr/>
          </p:nvSpPr>
          <p:spPr>
            <a:xfrm rot="10800000">
              <a:off x="7044213" y="17951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8468038" y="2826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7132375" y="-108050"/>
              <a:ext cx="1943425" cy="2020200"/>
            </a:xfrm>
            <a:custGeom>
              <a:avLst/>
              <a:gdLst/>
              <a:ahLst/>
              <a:cxnLst/>
              <a:rect l="l" t="t" r="r" b="b"/>
              <a:pathLst>
                <a:path w="77737" h="80808" extrusionOk="0">
                  <a:moveTo>
                    <a:pt x="0" y="80808"/>
                  </a:moveTo>
                  <a:lnTo>
                    <a:pt x="76554" y="0"/>
                  </a:lnTo>
                  <a:lnTo>
                    <a:pt x="77737" y="68974"/>
                  </a:lnTo>
                  <a:lnTo>
                    <a:pt x="19010" y="60697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" name="Google Shape;247;p4"/>
            <p:cNvSpPr/>
            <p:nvPr/>
          </p:nvSpPr>
          <p:spPr>
            <a:xfrm rot="10800000">
              <a:off x="7044213" y="1003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8468038" y="2826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4"/>
          <p:cNvGrpSpPr/>
          <p:nvPr/>
        </p:nvGrpSpPr>
        <p:grpSpPr>
          <a:xfrm rot="-3462987">
            <a:off x="7981343" y="3512210"/>
            <a:ext cx="477816" cy="2119587"/>
            <a:chOff x="7217125" y="3042925"/>
            <a:chExt cx="477825" cy="2119625"/>
          </a:xfrm>
        </p:grpSpPr>
        <p:grpSp>
          <p:nvGrpSpPr>
            <p:cNvPr id="250" name="Google Shape;250;p4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251" name="Google Shape;251;p4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252" name="Google Shape;252;p4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4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256" name="Google Shape;256;p4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7" name="Google Shape;257;p4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0" name="Google Shape;260;p4"/>
          <p:cNvGrpSpPr/>
          <p:nvPr/>
        </p:nvGrpSpPr>
        <p:grpSpPr>
          <a:xfrm rot="5400000">
            <a:off x="764650" y="2421438"/>
            <a:ext cx="2295275" cy="2846088"/>
            <a:chOff x="6065825" y="2251050"/>
            <a:chExt cx="2295275" cy="2846088"/>
          </a:xfrm>
        </p:grpSpPr>
        <p:grpSp>
          <p:nvGrpSpPr>
            <p:cNvPr id="261" name="Google Shape;261;p4"/>
            <p:cNvGrpSpPr/>
            <p:nvPr/>
          </p:nvGrpSpPr>
          <p:grpSpPr>
            <a:xfrm>
              <a:off x="6065825" y="2251063"/>
              <a:ext cx="2295275" cy="2846075"/>
              <a:chOff x="1673050" y="1809050"/>
              <a:chExt cx="2295275" cy="2846075"/>
            </a:xfrm>
          </p:grpSpPr>
          <p:sp>
            <p:nvSpPr>
              <p:cNvPr id="262" name="Google Shape;262;p4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263" name="Google Shape;263;p4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264" name="Google Shape;264;p4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4"/>
            <p:cNvGrpSpPr/>
            <p:nvPr/>
          </p:nvGrpSpPr>
          <p:grpSpPr>
            <a:xfrm>
              <a:off x="6065825" y="2251050"/>
              <a:ext cx="2295275" cy="2846075"/>
              <a:chOff x="1673050" y="1809050"/>
              <a:chExt cx="2295275" cy="2846075"/>
            </a:xfrm>
          </p:grpSpPr>
          <p:sp>
            <p:nvSpPr>
              <p:cNvPr id="277" name="Google Shape;277;p4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8" name="Google Shape;278;p4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9" name="Google Shape;279;p4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3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3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4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5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CUSTOM_3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6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3"/>
          <p:cNvSpPr txBox="1"/>
          <p:nvPr/>
        </p:nvSpPr>
        <p:spPr>
          <a:xfrm>
            <a:off x="2416050" y="3567000"/>
            <a:ext cx="43119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0" name="Google Shape;730;p33"/>
          <p:cNvSpPr txBox="1">
            <a:spLocks noGrp="1"/>
          </p:cNvSpPr>
          <p:nvPr>
            <p:ph type="ctrTitle"/>
          </p:nvPr>
        </p:nvSpPr>
        <p:spPr>
          <a:xfrm>
            <a:off x="2096375" y="482063"/>
            <a:ext cx="4951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31" name="Google Shape;731;p33"/>
          <p:cNvSpPr txBox="1">
            <a:spLocks noGrp="1"/>
          </p:cNvSpPr>
          <p:nvPr>
            <p:ph type="subTitle" idx="1"/>
          </p:nvPr>
        </p:nvSpPr>
        <p:spPr>
          <a:xfrm>
            <a:off x="2310563" y="1855500"/>
            <a:ext cx="4522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1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732" name="Google Shape;732;p33"/>
          <p:cNvGrpSpPr/>
          <p:nvPr/>
        </p:nvGrpSpPr>
        <p:grpSpPr>
          <a:xfrm>
            <a:off x="-187100" y="291025"/>
            <a:ext cx="1882050" cy="1783050"/>
            <a:chOff x="-187100" y="291025"/>
            <a:chExt cx="1882050" cy="1783050"/>
          </a:xfrm>
        </p:grpSpPr>
        <p:grpSp>
          <p:nvGrpSpPr>
            <p:cNvPr id="733" name="Google Shape;733;p33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734" name="Google Shape;734;p33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735" name="Google Shape;735;p33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3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3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3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1" name="Google Shape;741;p33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742" name="Google Shape;742;p33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3" name="Google Shape;743;p33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3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3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3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3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9" name="Google Shape;749;p33"/>
          <p:cNvGrpSpPr/>
          <p:nvPr/>
        </p:nvGrpSpPr>
        <p:grpSpPr>
          <a:xfrm>
            <a:off x="320350" y="4572000"/>
            <a:ext cx="216300" cy="216300"/>
            <a:chOff x="113450" y="3828000"/>
            <a:chExt cx="216300" cy="216300"/>
          </a:xfrm>
        </p:grpSpPr>
        <p:sp>
          <p:nvSpPr>
            <p:cNvPr id="750" name="Google Shape;750;p33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3"/>
          <p:cNvGrpSpPr/>
          <p:nvPr/>
        </p:nvGrpSpPr>
        <p:grpSpPr>
          <a:xfrm>
            <a:off x="6927175" y="3389225"/>
            <a:ext cx="1645000" cy="1823650"/>
            <a:chOff x="896850" y="3399375"/>
            <a:chExt cx="1645000" cy="1823650"/>
          </a:xfrm>
        </p:grpSpPr>
        <p:grpSp>
          <p:nvGrpSpPr>
            <p:cNvPr id="753" name="Google Shape;753;p33"/>
            <p:cNvGrpSpPr/>
            <p:nvPr/>
          </p:nvGrpSpPr>
          <p:grpSpPr>
            <a:xfrm>
              <a:off x="896850" y="3399375"/>
              <a:ext cx="1645000" cy="1823650"/>
              <a:chOff x="896850" y="3399375"/>
              <a:chExt cx="1645000" cy="1823650"/>
            </a:xfrm>
          </p:grpSpPr>
          <p:sp>
            <p:nvSpPr>
              <p:cNvPr id="754" name="Google Shape;754;p33"/>
              <p:cNvSpPr/>
              <p:nvPr/>
            </p:nvSpPr>
            <p:spPr>
              <a:xfrm>
                <a:off x="896850" y="3498675"/>
                <a:ext cx="1556850" cy="1724350"/>
              </a:xfrm>
              <a:custGeom>
                <a:avLst/>
                <a:gdLst/>
                <a:ahLst/>
                <a:cxnLst/>
                <a:rect l="l" t="t" r="r" b="b"/>
                <a:pathLst>
                  <a:path w="62274" h="68974" extrusionOk="0">
                    <a:moveTo>
                      <a:pt x="0" y="66215"/>
                    </a:moveTo>
                    <a:lnTo>
                      <a:pt x="61091" y="0"/>
                    </a:lnTo>
                    <a:lnTo>
                      <a:pt x="62274" y="68974"/>
                    </a:lnTo>
                    <a:lnTo>
                      <a:pt x="3547" y="6069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755" name="Google Shape;755;p33"/>
              <p:cNvSpPr/>
              <p:nvPr/>
            </p:nvSpPr>
            <p:spPr>
              <a:xfrm>
                <a:off x="2325550" y="33993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3"/>
              <p:cNvSpPr/>
              <p:nvPr/>
            </p:nvSpPr>
            <p:spPr>
              <a:xfrm>
                <a:off x="901725" y="49118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896850" y="3399375"/>
              <a:ext cx="1645000" cy="1823650"/>
              <a:chOff x="896850" y="3399375"/>
              <a:chExt cx="1645000" cy="182365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896850" y="3498675"/>
                <a:ext cx="1556850" cy="1724350"/>
              </a:xfrm>
              <a:custGeom>
                <a:avLst/>
                <a:gdLst/>
                <a:ahLst/>
                <a:cxnLst/>
                <a:rect l="l" t="t" r="r" b="b"/>
                <a:pathLst>
                  <a:path w="62274" h="68974" extrusionOk="0">
                    <a:moveTo>
                      <a:pt x="0" y="66215"/>
                    </a:moveTo>
                    <a:lnTo>
                      <a:pt x="61091" y="0"/>
                    </a:lnTo>
                    <a:lnTo>
                      <a:pt x="62274" y="68974"/>
                    </a:lnTo>
                    <a:lnTo>
                      <a:pt x="3547" y="6069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2325550" y="33993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3"/>
              <p:cNvSpPr/>
              <p:nvPr/>
            </p:nvSpPr>
            <p:spPr>
              <a:xfrm>
                <a:off x="901725" y="49118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1" name="Google Shape;761;p33"/>
          <p:cNvGrpSpPr/>
          <p:nvPr/>
        </p:nvGrpSpPr>
        <p:grpSpPr>
          <a:xfrm>
            <a:off x="5556550" y="-213566"/>
            <a:ext cx="3901750" cy="2137666"/>
            <a:chOff x="5103300" y="-193866"/>
            <a:chExt cx="3901750" cy="2137666"/>
          </a:xfrm>
        </p:grpSpPr>
        <p:grpSp>
          <p:nvGrpSpPr>
            <p:cNvPr id="762" name="Google Shape;762;p33"/>
            <p:cNvGrpSpPr/>
            <p:nvPr/>
          </p:nvGrpSpPr>
          <p:grpSpPr>
            <a:xfrm>
              <a:off x="5103300" y="-193866"/>
              <a:ext cx="3901750" cy="2137666"/>
              <a:chOff x="5103300" y="-193866"/>
              <a:chExt cx="3901750" cy="2137666"/>
            </a:xfrm>
          </p:grpSpPr>
          <p:grpSp>
            <p:nvGrpSpPr>
              <p:cNvPr id="763" name="Google Shape;763;p33"/>
              <p:cNvGrpSpPr/>
              <p:nvPr/>
            </p:nvGrpSpPr>
            <p:grpSpPr>
              <a:xfrm>
                <a:off x="5103300" y="-193866"/>
                <a:ext cx="3832975" cy="2026966"/>
                <a:chOff x="5103300" y="-193866"/>
                <a:chExt cx="3832975" cy="2026966"/>
              </a:xfrm>
            </p:grpSpPr>
            <p:sp>
              <p:nvSpPr>
                <p:cNvPr id="764" name="Google Shape;764;p33"/>
                <p:cNvSpPr/>
                <p:nvPr/>
              </p:nvSpPr>
              <p:spPr>
                <a:xfrm>
                  <a:off x="5103300" y="-39050"/>
                  <a:ext cx="3832975" cy="18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19" h="74886" extrusionOk="0">
                      <a:moveTo>
                        <a:pt x="0" y="0"/>
                      </a:moveTo>
                      <a:lnTo>
                        <a:pt x="14977" y="11232"/>
                      </a:lnTo>
                      <a:lnTo>
                        <a:pt x="96366" y="47887"/>
                      </a:lnTo>
                      <a:lnTo>
                        <a:pt x="109964" y="63062"/>
                      </a:lnTo>
                      <a:lnTo>
                        <a:pt x="126321" y="74886"/>
                      </a:lnTo>
                      <a:lnTo>
                        <a:pt x="153319" y="7291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765" name="Google Shape;765;p33"/>
                <p:cNvSpPr/>
                <p:nvPr/>
              </p:nvSpPr>
              <p:spPr>
                <a:xfrm>
                  <a:off x="5926050" y="-67150"/>
                  <a:ext cx="1689875" cy="7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95" h="31728" extrusionOk="0">
                      <a:moveTo>
                        <a:pt x="0" y="0"/>
                      </a:moveTo>
                      <a:lnTo>
                        <a:pt x="38429" y="14189"/>
                      </a:lnTo>
                      <a:lnTo>
                        <a:pt x="67595" y="317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766" name="Google Shape;766;p33"/>
                <p:cNvSpPr/>
                <p:nvPr/>
              </p:nvSpPr>
              <p:spPr>
                <a:xfrm>
                  <a:off x="7512450" y="-69575"/>
                  <a:ext cx="743950" cy="122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8" h="48873" extrusionOk="0">
                      <a:moveTo>
                        <a:pt x="0" y="48873"/>
                      </a:moveTo>
                      <a:lnTo>
                        <a:pt x="3745" y="31728"/>
                      </a:lnTo>
                      <a:lnTo>
                        <a:pt x="29758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767" name="Google Shape;767;p33"/>
                <p:cNvSpPr/>
                <p:nvPr/>
              </p:nvSpPr>
              <p:spPr>
                <a:xfrm rot="843425">
                  <a:off x="7812999" y="-167612"/>
                  <a:ext cx="261137" cy="3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" h="14583" extrusionOk="0">
                      <a:moveTo>
                        <a:pt x="0" y="0"/>
                      </a:moveTo>
                      <a:lnTo>
                        <a:pt x="10445" y="1458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</p:grpSp>
          <p:sp>
            <p:nvSpPr>
              <p:cNvPr id="768" name="Google Shape;768;p33"/>
              <p:cNvSpPr/>
              <p:nvPr/>
            </p:nvSpPr>
            <p:spPr>
              <a:xfrm>
                <a:off x="8788750" y="16930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3"/>
              <p:cNvSpPr/>
              <p:nvPr/>
            </p:nvSpPr>
            <p:spPr>
              <a:xfrm>
                <a:off x="8172900" y="17275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3"/>
              <p:cNvSpPr/>
              <p:nvPr/>
            </p:nvSpPr>
            <p:spPr>
              <a:xfrm>
                <a:off x="7897025" y="967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3"/>
              <p:cNvSpPr/>
              <p:nvPr/>
            </p:nvSpPr>
            <p:spPr>
              <a:xfrm>
                <a:off x="6758950" y="1903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3"/>
              <p:cNvSpPr/>
              <p:nvPr/>
            </p:nvSpPr>
            <p:spPr>
              <a:xfrm>
                <a:off x="7808150" y="14785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3"/>
              <p:cNvSpPr/>
              <p:nvPr/>
            </p:nvSpPr>
            <p:spPr>
              <a:xfrm>
                <a:off x="7419125" y="1087025"/>
                <a:ext cx="182100" cy="18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3"/>
              <p:cNvSpPr/>
              <p:nvPr/>
            </p:nvSpPr>
            <p:spPr>
              <a:xfrm>
                <a:off x="7551950" y="65580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3"/>
              <p:cNvSpPr/>
              <p:nvPr/>
            </p:nvSpPr>
            <p:spPr>
              <a:xfrm>
                <a:off x="6473000" y="6508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3"/>
              <p:cNvSpPr/>
              <p:nvPr/>
            </p:nvSpPr>
            <p:spPr>
              <a:xfrm>
                <a:off x="5418675" y="163125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3"/>
              <p:cNvSpPr/>
              <p:nvPr/>
            </p:nvSpPr>
            <p:spPr>
              <a:xfrm rot="283934">
                <a:off x="6596289" y="-122138"/>
                <a:ext cx="261127" cy="364578"/>
              </a:xfrm>
              <a:custGeom>
                <a:avLst/>
                <a:gdLst/>
                <a:ahLst/>
                <a:cxnLst/>
                <a:rect l="l" t="t" r="r" b="b"/>
                <a:pathLst>
                  <a:path w="10445" h="14583" extrusionOk="0">
                    <a:moveTo>
                      <a:pt x="0" y="0"/>
                    </a:moveTo>
                    <a:lnTo>
                      <a:pt x="10445" y="1458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</p:grpSp>
        <p:grpSp>
          <p:nvGrpSpPr>
            <p:cNvPr id="778" name="Google Shape;778;p33"/>
            <p:cNvGrpSpPr/>
            <p:nvPr/>
          </p:nvGrpSpPr>
          <p:grpSpPr>
            <a:xfrm>
              <a:off x="5103300" y="-193866"/>
              <a:ext cx="3901750" cy="2137666"/>
              <a:chOff x="5103300" y="-193866"/>
              <a:chExt cx="3901750" cy="2137666"/>
            </a:xfrm>
          </p:grpSpPr>
          <p:grpSp>
            <p:nvGrpSpPr>
              <p:cNvPr id="779" name="Google Shape;779;p33"/>
              <p:cNvGrpSpPr/>
              <p:nvPr/>
            </p:nvGrpSpPr>
            <p:grpSpPr>
              <a:xfrm>
                <a:off x="5103300" y="-193866"/>
                <a:ext cx="3832975" cy="2026966"/>
                <a:chOff x="5103300" y="-193866"/>
                <a:chExt cx="3832975" cy="2026966"/>
              </a:xfrm>
            </p:grpSpPr>
            <p:sp>
              <p:nvSpPr>
                <p:cNvPr id="780" name="Google Shape;780;p33"/>
                <p:cNvSpPr/>
                <p:nvPr/>
              </p:nvSpPr>
              <p:spPr>
                <a:xfrm>
                  <a:off x="5103300" y="-39050"/>
                  <a:ext cx="3832975" cy="18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19" h="74886" extrusionOk="0">
                      <a:moveTo>
                        <a:pt x="0" y="0"/>
                      </a:moveTo>
                      <a:lnTo>
                        <a:pt x="14977" y="11232"/>
                      </a:lnTo>
                      <a:lnTo>
                        <a:pt x="96366" y="47887"/>
                      </a:lnTo>
                      <a:lnTo>
                        <a:pt x="109964" y="63062"/>
                      </a:lnTo>
                      <a:lnTo>
                        <a:pt x="126321" y="74886"/>
                      </a:lnTo>
                      <a:lnTo>
                        <a:pt x="153319" y="7291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1" name="Google Shape;781;p33"/>
                <p:cNvSpPr/>
                <p:nvPr/>
              </p:nvSpPr>
              <p:spPr>
                <a:xfrm>
                  <a:off x="5926050" y="-67150"/>
                  <a:ext cx="1689875" cy="7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95" h="31728" extrusionOk="0">
                      <a:moveTo>
                        <a:pt x="0" y="0"/>
                      </a:moveTo>
                      <a:lnTo>
                        <a:pt x="38429" y="14189"/>
                      </a:lnTo>
                      <a:lnTo>
                        <a:pt x="67595" y="317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2" name="Google Shape;782;p33"/>
                <p:cNvSpPr/>
                <p:nvPr/>
              </p:nvSpPr>
              <p:spPr>
                <a:xfrm>
                  <a:off x="7512450" y="-69575"/>
                  <a:ext cx="743950" cy="122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8" h="48873" extrusionOk="0">
                      <a:moveTo>
                        <a:pt x="0" y="48873"/>
                      </a:moveTo>
                      <a:lnTo>
                        <a:pt x="3745" y="31728"/>
                      </a:lnTo>
                      <a:lnTo>
                        <a:pt x="29758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3" name="Google Shape;783;p33"/>
                <p:cNvSpPr/>
                <p:nvPr/>
              </p:nvSpPr>
              <p:spPr>
                <a:xfrm rot="843425">
                  <a:off x="7812999" y="-167612"/>
                  <a:ext cx="261137" cy="3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" h="14583" extrusionOk="0">
                      <a:moveTo>
                        <a:pt x="0" y="0"/>
                      </a:moveTo>
                      <a:lnTo>
                        <a:pt x="10445" y="1458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84" name="Google Shape;784;p33"/>
              <p:cNvSpPr/>
              <p:nvPr/>
            </p:nvSpPr>
            <p:spPr>
              <a:xfrm>
                <a:off x="8788750" y="16930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8172900" y="17275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7897025" y="967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6758950" y="1903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7808150" y="14785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>
                <a:off x="7419125" y="1087025"/>
                <a:ext cx="182100" cy="18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7551950" y="65580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6473000" y="6508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5418675" y="163125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 rot="283934">
                <a:off x="6596289" y="-122138"/>
                <a:ext cx="261127" cy="364578"/>
              </a:xfrm>
              <a:custGeom>
                <a:avLst/>
                <a:gdLst/>
                <a:ahLst/>
                <a:cxnLst/>
                <a:rect l="l" t="t" r="r" b="b"/>
                <a:pathLst>
                  <a:path w="10445" h="14583" extrusionOk="0">
                    <a:moveTo>
                      <a:pt x="0" y="0"/>
                    </a:moveTo>
                    <a:lnTo>
                      <a:pt x="10445" y="1458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94" name="Google Shape;794;p33"/>
          <p:cNvGrpSpPr/>
          <p:nvPr/>
        </p:nvGrpSpPr>
        <p:grpSpPr>
          <a:xfrm rot="-7584212">
            <a:off x="-278463" y="2818818"/>
            <a:ext cx="2295397" cy="2846239"/>
            <a:chOff x="6065825" y="2251050"/>
            <a:chExt cx="2295275" cy="2846088"/>
          </a:xfrm>
        </p:grpSpPr>
        <p:grpSp>
          <p:nvGrpSpPr>
            <p:cNvPr id="795" name="Google Shape;795;p33"/>
            <p:cNvGrpSpPr/>
            <p:nvPr/>
          </p:nvGrpSpPr>
          <p:grpSpPr>
            <a:xfrm>
              <a:off x="6065825" y="2251063"/>
              <a:ext cx="2295275" cy="2846075"/>
              <a:chOff x="1673050" y="1809050"/>
              <a:chExt cx="2295275" cy="2846075"/>
            </a:xfrm>
          </p:grpSpPr>
          <p:sp>
            <p:nvSpPr>
              <p:cNvPr id="796" name="Google Shape;796;p33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797" name="Google Shape;797;p33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798" name="Google Shape;798;p33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3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810;p33"/>
            <p:cNvGrpSpPr/>
            <p:nvPr/>
          </p:nvGrpSpPr>
          <p:grpSpPr>
            <a:xfrm>
              <a:off x="6065825" y="2251050"/>
              <a:ext cx="2295275" cy="2846075"/>
              <a:chOff x="1673050" y="1809050"/>
              <a:chExt cx="2295275" cy="2846075"/>
            </a:xfrm>
          </p:grpSpPr>
          <p:sp>
            <p:nvSpPr>
              <p:cNvPr id="811" name="Google Shape;811;p33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2" name="Google Shape;812;p33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3" name="Google Shape;813;p33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3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3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34"/>
          <p:cNvGrpSpPr/>
          <p:nvPr/>
        </p:nvGrpSpPr>
        <p:grpSpPr>
          <a:xfrm rot="-2165509">
            <a:off x="-321705" y="4301962"/>
            <a:ext cx="1152412" cy="874066"/>
            <a:chOff x="7425025" y="-24687"/>
            <a:chExt cx="1152375" cy="874038"/>
          </a:xfrm>
        </p:grpSpPr>
        <p:grpSp>
          <p:nvGrpSpPr>
            <p:cNvPr id="827" name="Google Shape;827;p34"/>
            <p:cNvGrpSpPr/>
            <p:nvPr/>
          </p:nvGrpSpPr>
          <p:grpSpPr>
            <a:xfrm>
              <a:off x="7425025" y="-24675"/>
              <a:ext cx="1152375" cy="874025"/>
              <a:chOff x="7425025" y="-24675"/>
              <a:chExt cx="1152375" cy="874025"/>
            </a:xfrm>
          </p:grpSpPr>
          <p:sp>
            <p:nvSpPr>
              <p:cNvPr id="828" name="Google Shape;828;p34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829" name="Google Shape;829;p34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4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4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4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" name="Google Shape;833;p34"/>
            <p:cNvGrpSpPr/>
            <p:nvPr/>
          </p:nvGrpSpPr>
          <p:grpSpPr>
            <a:xfrm>
              <a:off x="7425025" y="-24687"/>
              <a:ext cx="1152375" cy="874025"/>
              <a:chOff x="7425025" y="-24675"/>
              <a:chExt cx="1152375" cy="874025"/>
            </a:xfrm>
          </p:grpSpPr>
          <p:sp>
            <p:nvSpPr>
              <p:cNvPr id="834" name="Google Shape;834;p34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5" name="Google Shape;835;p34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4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4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4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9" name="Google Shape;839;p34"/>
          <p:cNvGrpSpPr/>
          <p:nvPr/>
        </p:nvGrpSpPr>
        <p:grpSpPr>
          <a:xfrm rot="-4429340">
            <a:off x="7129830" y="-129804"/>
            <a:ext cx="1253683" cy="1914211"/>
            <a:chOff x="2083125" y="752613"/>
            <a:chExt cx="1019250" cy="1556263"/>
          </a:xfrm>
        </p:grpSpPr>
        <p:grpSp>
          <p:nvGrpSpPr>
            <p:cNvPr id="840" name="Google Shape;840;p34"/>
            <p:cNvGrpSpPr/>
            <p:nvPr/>
          </p:nvGrpSpPr>
          <p:grpSpPr>
            <a:xfrm>
              <a:off x="2083125" y="752625"/>
              <a:ext cx="1019250" cy="1556250"/>
              <a:chOff x="2083125" y="752625"/>
              <a:chExt cx="1019250" cy="1556250"/>
            </a:xfrm>
          </p:grpSpPr>
          <p:sp>
            <p:nvSpPr>
              <p:cNvPr id="841" name="Google Shape;841;p34"/>
              <p:cNvSpPr/>
              <p:nvPr/>
            </p:nvSpPr>
            <p:spPr>
              <a:xfrm>
                <a:off x="2150125" y="875850"/>
                <a:ext cx="8843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35374" h="54036" extrusionOk="0">
                    <a:moveTo>
                      <a:pt x="0" y="0"/>
                    </a:moveTo>
                    <a:lnTo>
                      <a:pt x="1970" y="14091"/>
                    </a:lnTo>
                    <a:lnTo>
                      <a:pt x="7784" y="29659"/>
                    </a:lnTo>
                    <a:lnTo>
                      <a:pt x="20298" y="39611"/>
                    </a:lnTo>
                    <a:lnTo>
                      <a:pt x="19510" y="48222"/>
                    </a:lnTo>
                    <a:lnTo>
                      <a:pt x="35374" y="54036"/>
                    </a:lnTo>
                    <a:lnTo>
                      <a:pt x="34979" y="42606"/>
                    </a:lnTo>
                    <a:lnTo>
                      <a:pt x="20101" y="3945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842" name="Google Shape;842;p34"/>
              <p:cNvSpPr/>
              <p:nvPr/>
            </p:nvSpPr>
            <p:spPr>
              <a:xfrm>
                <a:off x="2940375" y="21468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2083125" y="7526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2265400" y="154090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2590550" y="18039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4"/>
              <p:cNvSpPr/>
              <p:nvPr/>
            </p:nvSpPr>
            <p:spPr>
              <a:xfrm>
                <a:off x="2585625" y="20306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4"/>
              <p:cNvSpPr/>
              <p:nvPr/>
            </p:nvSpPr>
            <p:spPr>
              <a:xfrm>
                <a:off x="2969900" y="18926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2142225" y="11585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34"/>
            <p:cNvGrpSpPr/>
            <p:nvPr/>
          </p:nvGrpSpPr>
          <p:grpSpPr>
            <a:xfrm>
              <a:off x="2083125" y="752613"/>
              <a:ext cx="1019250" cy="1556250"/>
              <a:chOff x="2083125" y="752625"/>
              <a:chExt cx="1019250" cy="1556250"/>
            </a:xfrm>
          </p:grpSpPr>
          <p:sp>
            <p:nvSpPr>
              <p:cNvPr id="850" name="Google Shape;850;p34"/>
              <p:cNvSpPr/>
              <p:nvPr/>
            </p:nvSpPr>
            <p:spPr>
              <a:xfrm>
                <a:off x="2150125" y="875850"/>
                <a:ext cx="8843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35374" h="54036" extrusionOk="0">
                    <a:moveTo>
                      <a:pt x="0" y="0"/>
                    </a:moveTo>
                    <a:lnTo>
                      <a:pt x="1970" y="14091"/>
                    </a:lnTo>
                    <a:lnTo>
                      <a:pt x="7784" y="29659"/>
                    </a:lnTo>
                    <a:lnTo>
                      <a:pt x="20298" y="39611"/>
                    </a:lnTo>
                    <a:lnTo>
                      <a:pt x="19510" y="48222"/>
                    </a:lnTo>
                    <a:lnTo>
                      <a:pt x="35374" y="54036"/>
                    </a:lnTo>
                    <a:lnTo>
                      <a:pt x="34979" y="42606"/>
                    </a:lnTo>
                    <a:lnTo>
                      <a:pt x="20101" y="3945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51" name="Google Shape;851;p34"/>
              <p:cNvSpPr/>
              <p:nvPr/>
            </p:nvSpPr>
            <p:spPr>
              <a:xfrm>
                <a:off x="2940375" y="21468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4"/>
              <p:cNvSpPr/>
              <p:nvPr/>
            </p:nvSpPr>
            <p:spPr>
              <a:xfrm>
                <a:off x="2083125" y="7526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2265400" y="154090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2590550" y="18039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2585625" y="20306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4"/>
              <p:cNvSpPr/>
              <p:nvPr/>
            </p:nvSpPr>
            <p:spPr>
              <a:xfrm>
                <a:off x="2969900" y="18926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4"/>
              <p:cNvSpPr/>
              <p:nvPr/>
            </p:nvSpPr>
            <p:spPr>
              <a:xfrm>
                <a:off x="2142225" y="11585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8" name="Google Shape;858;p34"/>
          <p:cNvGrpSpPr/>
          <p:nvPr/>
        </p:nvGrpSpPr>
        <p:grpSpPr>
          <a:xfrm rot="8099666" flipH="1">
            <a:off x="-114795" y="470863"/>
            <a:ext cx="1110838" cy="790170"/>
            <a:chOff x="3536500" y="69738"/>
            <a:chExt cx="1525650" cy="1085238"/>
          </a:xfrm>
        </p:grpSpPr>
        <p:grpSp>
          <p:nvGrpSpPr>
            <p:cNvPr id="859" name="Google Shape;859;p34"/>
            <p:cNvGrpSpPr/>
            <p:nvPr/>
          </p:nvGrpSpPr>
          <p:grpSpPr>
            <a:xfrm>
              <a:off x="3536500" y="69750"/>
              <a:ext cx="1525650" cy="1085225"/>
              <a:chOff x="3536500" y="69750"/>
              <a:chExt cx="1525650" cy="1085225"/>
            </a:xfrm>
          </p:grpSpPr>
          <p:sp>
            <p:nvSpPr>
              <p:cNvPr id="860" name="Google Shape;860;p34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861" name="Google Shape;861;p34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862" name="Google Shape;862;p34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4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4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4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4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4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8" name="Google Shape;868;p34"/>
            <p:cNvGrpSpPr/>
            <p:nvPr/>
          </p:nvGrpSpPr>
          <p:grpSpPr>
            <a:xfrm>
              <a:off x="3536500" y="69738"/>
              <a:ext cx="1525650" cy="1085225"/>
              <a:chOff x="3536500" y="69750"/>
              <a:chExt cx="1525650" cy="1085225"/>
            </a:xfrm>
          </p:grpSpPr>
          <p:sp>
            <p:nvSpPr>
              <p:cNvPr id="869" name="Google Shape;869;p34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70" name="Google Shape;870;p34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71" name="Google Shape;871;p34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4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4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4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4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4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7" name="Google Shape;877;p34"/>
          <p:cNvGrpSpPr/>
          <p:nvPr/>
        </p:nvGrpSpPr>
        <p:grpSpPr>
          <a:xfrm rot="852224" flipH="1">
            <a:off x="7602195" y="3457834"/>
            <a:ext cx="1483424" cy="1405392"/>
            <a:chOff x="-187100" y="291025"/>
            <a:chExt cx="1882050" cy="1783050"/>
          </a:xfrm>
        </p:grpSpPr>
        <p:grpSp>
          <p:nvGrpSpPr>
            <p:cNvPr id="878" name="Google Shape;878;p34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879" name="Google Shape;879;p34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880" name="Google Shape;880;p34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4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4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4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4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4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" name="Google Shape;886;p34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887" name="Google Shape;887;p34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8" name="Google Shape;888;p34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4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4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4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4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4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4" name="Google Shape;894;p34"/>
          <p:cNvGrpSpPr/>
          <p:nvPr/>
        </p:nvGrpSpPr>
        <p:grpSpPr>
          <a:xfrm>
            <a:off x="359625" y="3034388"/>
            <a:ext cx="162000" cy="162013"/>
            <a:chOff x="5424775" y="4064488"/>
            <a:chExt cx="162000" cy="162013"/>
          </a:xfrm>
        </p:grpSpPr>
        <p:sp>
          <p:nvSpPr>
            <p:cNvPr id="895" name="Google Shape;895;p34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34"/>
          <p:cNvGrpSpPr/>
          <p:nvPr/>
        </p:nvGrpSpPr>
        <p:grpSpPr>
          <a:xfrm>
            <a:off x="5680475" y="107938"/>
            <a:ext cx="162000" cy="162013"/>
            <a:chOff x="5424775" y="4064488"/>
            <a:chExt cx="162000" cy="162013"/>
          </a:xfrm>
        </p:grpSpPr>
        <p:sp>
          <p:nvSpPr>
            <p:cNvPr id="898" name="Google Shape;898;p34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5"/>
          <p:cNvGrpSpPr/>
          <p:nvPr/>
        </p:nvGrpSpPr>
        <p:grpSpPr>
          <a:xfrm flipH="1">
            <a:off x="387699" y="2790450"/>
            <a:ext cx="216300" cy="216300"/>
            <a:chOff x="8246800" y="2151200"/>
            <a:chExt cx="216300" cy="216300"/>
          </a:xfrm>
        </p:grpSpPr>
        <p:sp>
          <p:nvSpPr>
            <p:cNvPr id="902" name="Google Shape;902;p35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35"/>
          <p:cNvGrpSpPr/>
          <p:nvPr/>
        </p:nvGrpSpPr>
        <p:grpSpPr>
          <a:xfrm rot="5975678" flipH="1">
            <a:off x="3913044" y="-989399"/>
            <a:ext cx="636139" cy="2821905"/>
            <a:chOff x="7217125" y="3042925"/>
            <a:chExt cx="477825" cy="2119625"/>
          </a:xfrm>
        </p:grpSpPr>
        <p:grpSp>
          <p:nvGrpSpPr>
            <p:cNvPr id="905" name="Google Shape;905;p35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906" name="Google Shape;906;p35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907" name="Google Shape;907;p35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5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5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35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911" name="Google Shape;911;p35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12" name="Google Shape;912;p35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5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5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5" name="Google Shape;915;p35"/>
          <p:cNvGrpSpPr/>
          <p:nvPr/>
        </p:nvGrpSpPr>
        <p:grpSpPr>
          <a:xfrm>
            <a:off x="8552250" y="2535475"/>
            <a:ext cx="216300" cy="216300"/>
            <a:chOff x="8246800" y="2151200"/>
            <a:chExt cx="216300" cy="216300"/>
          </a:xfrm>
        </p:grpSpPr>
        <p:sp>
          <p:nvSpPr>
            <p:cNvPr id="916" name="Google Shape;916;p35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35"/>
          <p:cNvGrpSpPr/>
          <p:nvPr/>
        </p:nvGrpSpPr>
        <p:grpSpPr>
          <a:xfrm>
            <a:off x="-248550" y="59600"/>
            <a:ext cx="1882050" cy="1783050"/>
            <a:chOff x="-187100" y="291025"/>
            <a:chExt cx="1882050" cy="1783050"/>
          </a:xfrm>
        </p:grpSpPr>
        <p:grpSp>
          <p:nvGrpSpPr>
            <p:cNvPr id="919" name="Google Shape;919;p35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920" name="Google Shape;920;p35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921" name="Google Shape;921;p35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5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5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5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5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5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7" name="Google Shape;927;p35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928" name="Google Shape;928;p35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9" name="Google Shape;929;p35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5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5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5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5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5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5" name="Google Shape;935;p35"/>
          <p:cNvGrpSpPr/>
          <p:nvPr/>
        </p:nvGrpSpPr>
        <p:grpSpPr>
          <a:xfrm rot="1908168">
            <a:off x="7044815" y="480577"/>
            <a:ext cx="1882023" cy="1963463"/>
            <a:chOff x="7044213" y="-108050"/>
            <a:chExt cx="2031588" cy="2119500"/>
          </a:xfrm>
        </p:grpSpPr>
        <p:sp>
          <p:nvSpPr>
            <p:cNvPr id="936" name="Google Shape;936;p35"/>
            <p:cNvSpPr/>
            <p:nvPr/>
          </p:nvSpPr>
          <p:spPr>
            <a:xfrm rot="10800000">
              <a:off x="7044213" y="1003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 rot="10800000">
              <a:off x="7132375" y="-69550"/>
              <a:ext cx="1912825" cy="1981700"/>
            </a:xfrm>
            <a:custGeom>
              <a:avLst/>
              <a:gdLst/>
              <a:ahLst/>
              <a:cxnLst/>
              <a:rect l="l" t="t" r="r" b="b"/>
              <a:pathLst>
                <a:path w="76513" h="79268" extrusionOk="0">
                  <a:moveTo>
                    <a:pt x="0" y="79268"/>
                  </a:moveTo>
                  <a:lnTo>
                    <a:pt x="75330" y="0"/>
                  </a:lnTo>
                  <a:lnTo>
                    <a:pt x="76513" y="68974"/>
                  </a:lnTo>
                  <a:lnTo>
                    <a:pt x="17786" y="60697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</p:sp>
        <p:sp>
          <p:nvSpPr>
            <p:cNvPr id="938" name="Google Shape;938;p35"/>
            <p:cNvSpPr/>
            <p:nvPr/>
          </p:nvSpPr>
          <p:spPr>
            <a:xfrm rot="10800000">
              <a:off x="7044213" y="17951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 rot="10800000">
              <a:off x="8468038" y="2826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 rot="10800000">
              <a:off x="7132375" y="-108050"/>
              <a:ext cx="1943425" cy="2020200"/>
            </a:xfrm>
            <a:custGeom>
              <a:avLst/>
              <a:gdLst/>
              <a:ahLst/>
              <a:cxnLst/>
              <a:rect l="l" t="t" r="r" b="b"/>
              <a:pathLst>
                <a:path w="77737" h="80808" extrusionOk="0">
                  <a:moveTo>
                    <a:pt x="0" y="80808"/>
                  </a:moveTo>
                  <a:lnTo>
                    <a:pt x="76554" y="0"/>
                  </a:lnTo>
                  <a:lnTo>
                    <a:pt x="77737" y="68974"/>
                  </a:lnTo>
                  <a:lnTo>
                    <a:pt x="19010" y="60697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1" name="Google Shape;941;p35"/>
            <p:cNvSpPr/>
            <p:nvPr/>
          </p:nvSpPr>
          <p:spPr>
            <a:xfrm rot="10800000">
              <a:off x="7044213" y="1003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 rot="10800000">
              <a:off x="8468038" y="2826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35"/>
          <p:cNvGrpSpPr/>
          <p:nvPr/>
        </p:nvGrpSpPr>
        <p:grpSpPr>
          <a:xfrm rot="-3462987">
            <a:off x="7981343" y="3512210"/>
            <a:ext cx="477816" cy="2119587"/>
            <a:chOff x="7217125" y="3042925"/>
            <a:chExt cx="477825" cy="2119625"/>
          </a:xfrm>
        </p:grpSpPr>
        <p:grpSp>
          <p:nvGrpSpPr>
            <p:cNvPr id="944" name="Google Shape;944;p35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945" name="Google Shape;945;p35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946" name="Google Shape;946;p35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5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35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950" name="Google Shape;950;p35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1" name="Google Shape;951;p35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5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5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4" name="Google Shape;954;p35"/>
          <p:cNvGrpSpPr/>
          <p:nvPr/>
        </p:nvGrpSpPr>
        <p:grpSpPr>
          <a:xfrm rot="-3730453">
            <a:off x="903170" y="4060121"/>
            <a:ext cx="2295350" cy="2846181"/>
            <a:chOff x="6065825" y="2251050"/>
            <a:chExt cx="2295275" cy="2846088"/>
          </a:xfrm>
        </p:grpSpPr>
        <p:grpSp>
          <p:nvGrpSpPr>
            <p:cNvPr id="955" name="Google Shape;955;p35"/>
            <p:cNvGrpSpPr/>
            <p:nvPr/>
          </p:nvGrpSpPr>
          <p:grpSpPr>
            <a:xfrm>
              <a:off x="6065825" y="2251063"/>
              <a:ext cx="2295275" cy="2846075"/>
              <a:chOff x="1673050" y="1809050"/>
              <a:chExt cx="2295275" cy="2846075"/>
            </a:xfrm>
          </p:grpSpPr>
          <p:sp>
            <p:nvSpPr>
              <p:cNvPr id="956" name="Google Shape;956;p35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957" name="Google Shape;957;p35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958" name="Google Shape;958;p35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5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5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5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5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5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5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5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5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5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5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5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35"/>
            <p:cNvGrpSpPr/>
            <p:nvPr/>
          </p:nvGrpSpPr>
          <p:grpSpPr>
            <a:xfrm>
              <a:off x="6065825" y="2251050"/>
              <a:ext cx="2295275" cy="2846075"/>
              <a:chOff x="1673050" y="1809050"/>
              <a:chExt cx="2295275" cy="2846075"/>
            </a:xfrm>
          </p:grpSpPr>
          <p:sp>
            <p:nvSpPr>
              <p:cNvPr id="971" name="Google Shape;971;p35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72" name="Google Shape;972;p35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73" name="Google Shape;973;p35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5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5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5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5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5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5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5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5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5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5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5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36"/>
          <p:cNvGrpSpPr/>
          <p:nvPr/>
        </p:nvGrpSpPr>
        <p:grpSpPr>
          <a:xfrm flipH="1">
            <a:off x="4407975" y="4572000"/>
            <a:ext cx="216300" cy="216300"/>
            <a:chOff x="113450" y="3828000"/>
            <a:chExt cx="216300" cy="216300"/>
          </a:xfrm>
        </p:grpSpPr>
        <p:sp>
          <p:nvSpPr>
            <p:cNvPr id="987" name="Google Shape;987;p36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36"/>
          <p:cNvGrpSpPr/>
          <p:nvPr/>
        </p:nvGrpSpPr>
        <p:grpSpPr>
          <a:xfrm rot="5400000" flipH="1">
            <a:off x="610625" y="3407525"/>
            <a:ext cx="477825" cy="2119625"/>
            <a:chOff x="7217125" y="3042925"/>
            <a:chExt cx="477825" cy="2119625"/>
          </a:xfrm>
        </p:grpSpPr>
        <p:grpSp>
          <p:nvGrpSpPr>
            <p:cNvPr id="990" name="Google Shape;990;p36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991" name="Google Shape;991;p36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992" name="Google Shape;992;p36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6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6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" name="Google Shape;995;p36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996" name="Google Shape;996;p36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97" name="Google Shape;997;p36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6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6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0" name="Google Shape;1000;p36"/>
          <p:cNvGrpSpPr/>
          <p:nvPr/>
        </p:nvGrpSpPr>
        <p:grpSpPr>
          <a:xfrm flipH="1">
            <a:off x="6113285" y="-384978"/>
            <a:ext cx="2853350" cy="1563276"/>
            <a:chOff x="5103300" y="-193866"/>
            <a:chExt cx="3901750" cy="2137666"/>
          </a:xfrm>
        </p:grpSpPr>
        <p:grpSp>
          <p:nvGrpSpPr>
            <p:cNvPr id="1001" name="Google Shape;1001;p36"/>
            <p:cNvGrpSpPr/>
            <p:nvPr/>
          </p:nvGrpSpPr>
          <p:grpSpPr>
            <a:xfrm>
              <a:off x="5103300" y="-193866"/>
              <a:ext cx="3901750" cy="2137666"/>
              <a:chOff x="5103300" y="-193866"/>
              <a:chExt cx="3901750" cy="2137666"/>
            </a:xfrm>
          </p:grpSpPr>
          <p:grpSp>
            <p:nvGrpSpPr>
              <p:cNvPr id="1002" name="Google Shape;1002;p36"/>
              <p:cNvGrpSpPr/>
              <p:nvPr/>
            </p:nvGrpSpPr>
            <p:grpSpPr>
              <a:xfrm>
                <a:off x="5103300" y="-193866"/>
                <a:ext cx="3832975" cy="2026966"/>
                <a:chOff x="5103300" y="-193866"/>
                <a:chExt cx="3832975" cy="2026966"/>
              </a:xfrm>
            </p:grpSpPr>
            <p:sp>
              <p:nvSpPr>
                <p:cNvPr id="1003" name="Google Shape;1003;p36"/>
                <p:cNvSpPr/>
                <p:nvPr/>
              </p:nvSpPr>
              <p:spPr>
                <a:xfrm>
                  <a:off x="5103300" y="-39050"/>
                  <a:ext cx="3832975" cy="18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19" h="74886" extrusionOk="0">
                      <a:moveTo>
                        <a:pt x="0" y="0"/>
                      </a:moveTo>
                      <a:lnTo>
                        <a:pt x="14977" y="11232"/>
                      </a:lnTo>
                      <a:lnTo>
                        <a:pt x="96366" y="47887"/>
                      </a:lnTo>
                      <a:lnTo>
                        <a:pt x="109964" y="63062"/>
                      </a:lnTo>
                      <a:lnTo>
                        <a:pt x="126321" y="74886"/>
                      </a:lnTo>
                      <a:lnTo>
                        <a:pt x="153319" y="7291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1004" name="Google Shape;1004;p36"/>
                <p:cNvSpPr/>
                <p:nvPr/>
              </p:nvSpPr>
              <p:spPr>
                <a:xfrm>
                  <a:off x="5926050" y="-67150"/>
                  <a:ext cx="1689875" cy="7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95" h="31728" extrusionOk="0">
                      <a:moveTo>
                        <a:pt x="0" y="0"/>
                      </a:moveTo>
                      <a:lnTo>
                        <a:pt x="38429" y="14189"/>
                      </a:lnTo>
                      <a:lnTo>
                        <a:pt x="67595" y="317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1005" name="Google Shape;1005;p36"/>
                <p:cNvSpPr/>
                <p:nvPr/>
              </p:nvSpPr>
              <p:spPr>
                <a:xfrm>
                  <a:off x="7512450" y="-69575"/>
                  <a:ext cx="743950" cy="122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8" h="48873" extrusionOk="0">
                      <a:moveTo>
                        <a:pt x="0" y="48873"/>
                      </a:moveTo>
                      <a:lnTo>
                        <a:pt x="3745" y="31728"/>
                      </a:lnTo>
                      <a:lnTo>
                        <a:pt x="29758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1006" name="Google Shape;1006;p36"/>
                <p:cNvSpPr/>
                <p:nvPr/>
              </p:nvSpPr>
              <p:spPr>
                <a:xfrm rot="843425">
                  <a:off x="7812999" y="-167612"/>
                  <a:ext cx="261137" cy="3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" h="14583" extrusionOk="0">
                      <a:moveTo>
                        <a:pt x="0" y="0"/>
                      </a:moveTo>
                      <a:lnTo>
                        <a:pt x="10445" y="1458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</p:grpSp>
          <p:sp>
            <p:nvSpPr>
              <p:cNvPr id="1007" name="Google Shape;1007;p36"/>
              <p:cNvSpPr/>
              <p:nvPr/>
            </p:nvSpPr>
            <p:spPr>
              <a:xfrm>
                <a:off x="8788750" y="16930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6"/>
              <p:cNvSpPr/>
              <p:nvPr/>
            </p:nvSpPr>
            <p:spPr>
              <a:xfrm>
                <a:off x="8172900" y="17275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6"/>
              <p:cNvSpPr/>
              <p:nvPr/>
            </p:nvSpPr>
            <p:spPr>
              <a:xfrm>
                <a:off x="7897025" y="967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6"/>
              <p:cNvSpPr/>
              <p:nvPr/>
            </p:nvSpPr>
            <p:spPr>
              <a:xfrm>
                <a:off x="6758950" y="1903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6"/>
              <p:cNvSpPr/>
              <p:nvPr/>
            </p:nvSpPr>
            <p:spPr>
              <a:xfrm>
                <a:off x="7808150" y="14785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6"/>
              <p:cNvSpPr/>
              <p:nvPr/>
            </p:nvSpPr>
            <p:spPr>
              <a:xfrm>
                <a:off x="7419125" y="1087025"/>
                <a:ext cx="182100" cy="18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6"/>
              <p:cNvSpPr/>
              <p:nvPr/>
            </p:nvSpPr>
            <p:spPr>
              <a:xfrm>
                <a:off x="7551950" y="65580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6"/>
              <p:cNvSpPr/>
              <p:nvPr/>
            </p:nvSpPr>
            <p:spPr>
              <a:xfrm>
                <a:off x="6473000" y="6508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6"/>
              <p:cNvSpPr/>
              <p:nvPr/>
            </p:nvSpPr>
            <p:spPr>
              <a:xfrm>
                <a:off x="5418675" y="163125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6"/>
              <p:cNvSpPr/>
              <p:nvPr/>
            </p:nvSpPr>
            <p:spPr>
              <a:xfrm rot="283934">
                <a:off x="6596289" y="-122138"/>
                <a:ext cx="261127" cy="364578"/>
              </a:xfrm>
              <a:custGeom>
                <a:avLst/>
                <a:gdLst/>
                <a:ahLst/>
                <a:cxnLst/>
                <a:rect l="l" t="t" r="r" b="b"/>
                <a:pathLst>
                  <a:path w="10445" h="14583" extrusionOk="0">
                    <a:moveTo>
                      <a:pt x="0" y="0"/>
                    </a:moveTo>
                    <a:lnTo>
                      <a:pt x="10445" y="1458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</p:grpSp>
        <p:grpSp>
          <p:nvGrpSpPr>
            <p:cNvPr id="1017" name="Google Shape;1017;p36"/>
            <p:cNvGrpSpPr/>
            <p:nvPr/>
          </p:nvGrpSpPr>
          <p:grpSpPr>
            <a:xfrm>
              <a:off x="5103300" y="-193866"/>
              <a:ext cx="3901750" cy="2137666"/>
              <a:chOff x="5103300" y="-193866"/>
              <a:chExt cx="3901750" cy="2137666"/>
            </a:xfrm>
          </p:grpSpPr>
          <p:grpSp>
            <p:nvGrpSpPr>
              <p:cNvPr id="1018" name="Google Shape;1018;p36"/>
              <p:cNvGrpSpPr/>
              <p:nvPr/>
            </p:nvGrpSpPr>
            <p:grpSpPr>
              <a:xfrm>
                <a:off x="5103300" y="-193866"/>
                <a:ext cx="3832975" cy="2026966"/>
                <a:chOff x="5103300" y="-193866"/>
                <a:chExt cx="3832975" cy="2026966"/>
              </a:xfrm>
            </p:grpSpPr>
            <p:sp>
              <p:nvSpPr>
                <p:cNvPr id="1019" name="Google Shape;1019;p36"/>
                <p:cNvSpPr/>
                <p:nvPr/>
              </p:nvSpPr>
              <p:spPr>
                <a:xfrm>
                  <a:off x="5103300" y="-39050"/>
                  <a:ext cx="3832975" cy="18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19" h="74886" extrusionOk="0">
                      <a:moveTo>
                        <a:pt x="0" y="0"/>
                      </a:moveTo>
                      <a:lnTo>
                        <a:pt x="14977" y="11232"/>
                      </a:lnTo>
                      <a:lnTo>
                        <a:pt x="96366" y="47887"/>
                      </a:lnTo>
                      <a:lnTo>
                        <a:pt x="109964" y="63062"/>
                      </a:lnTo>
                      <a:lnTo>
                        <a:pt x="126321" y="74886"/>
                      </a:lnTo>
                      <a:lnTo>
                        <a:pt x="153319" y="7291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0" name="Google Shape;1020;p36"/>
                <p:cNvSpPr/>
                <p:nvPr/>
              </p:nvSpPr>
              <p:spPr>
                <a:xfrm>
                  <a:off x="5926050" y="-67150"/>
                  <a:ext cx="1689875" cy="7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95" h="31728" extrusionOk="0">
                      <a:moveTo>
                        <a:pt x="0" y="0"/>
                      </a:moveTo>
                      <a:lnTo>
                        <a:pt x="38429" y="14189"/>
                      </a:lnTo>
                      <a:lnTo>
                        <a:pt x="67595" y="317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1" name="Google Shape;1021;p36"/>
                <p:cNvSpPr/>
                <p:nvPr/>
              </p:nvSpPr>
              <p:spPr>
                <a:xfrm>
                  <a:off x="7512450" y="-69575"/>
                  <a:ext cx="743950" cy="122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8" h="48873" extrusionOk="0">
                      <a:moveTo>
                        <a:pt x="0" y="48873"/>
                      </a:moveTo>
                      <a:lnTo>
                        <a:pt x="3745" y="31728"/>
                      </a:lnTo>
                      <a:lnTo>
                        <a:pt x="29758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2" name="Google Shape;1022;p36"/>
                <p:cNvSpPr/>
                <p:nvPr/>
              </p:nvSpPr>
              <p:spPr>
                <a:xfrm rot="843425">
                  <a:off x="7812999" y="-167612"/>
                  <a:ext cx="261137" cy="3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" h="14583" extrusionOk="0">
                      <a:moveTo>
                        <a:pt x="0" y="0"/>
                      </a:moveTo>
                      <a:lnTo>
                        <a:pt x="10445" y="1458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23" name="Google Shape;1023;p36"/>
              <p:cNvSpPr/>
              <p:nvPr/>
            </p:nvSpPr>
            <p:spPr>
              <a:xfrm>
                <a:off x="8788750" y="16930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6"/>
              <p:cNvSpPr/>
              <p:nvPr/>
            </p:nvSpPr>
            <p:spPr>
              <a:xfrm>
                <a:off x="8172900" y="17275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6"/>
              <p:cNvSpPr/>
              <p:nvPr/>
            </p:nvSpPr>
            <p:spPr>
              <a:xfrm>
                <a:off x="7897025" y="967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6"/>
              <p:cNvSpPr/>
              <p:nvPr/>
            </p:nvSpPr>
            <p:spPr>
              <a:xfrm>
                <a:off x="6758950" y="1903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6"/>
              <p:cNvSpPr/>
              <p:nvPr/>
            </p:nvSpPr>
            <p:spPr>
              <a:xfrm>
                <a:off x="7808150" y="14785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6"/>
              <p:cNvSpPr/>
              <p:nvPr/>
            </p:nvSpPr>
            <p:spPr>
              <a:xfrm>
                <a:off x="7419125" y="1087025"/>
                <a:ext cx="182100" cy="18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6"/>
              <p:cNvSpPr/>
              <p:nvPr/>
            </p:nvSpPr>
            <p:spPr>
              <a:xfrm>
                <a:off x="7551950" y="65580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6"/>
              <p:cNvSpPr/>
              <p:nvPr/>
            </p:nvSpPr>
            <p:spPr>
              <a:xfrm>
                <a:off x="6473000" y="6508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6"/>
              <p:cNvSpPr/>
              <p:nvPr/>
            </p:nvSpPr>
            <p:spPr>
              <a:xfrm>
                <a:off x="5418675" y="163125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6"/>
              <p:cNvSpPr/>
              <p:nvPr/>
            </p:nvSpPr>
            <p:spPr>
              <a:xfrm rot="283934">
                <a:off x="6596289" y="-122138"/>
                <a:ext cx="261127" cy="364578"/>
              </a:xfrm>
              <a:custGeom>
                <a:avLst/>
                <a:gdLst/>
                <a:ahLst/>
                <a:cxnLst/>
                <a:rect l="l" t="t" r="r" b="b"/>
                <a:pathLst>
                  <a:path w="10445" h="14583" extrusionOk="0">
                    <a:moveTo>
                      <a:pt x="0" y="0"/>
                    </a:moveTo>
                    <a:lnTo>
                      <a:pt x="10445" y="1458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33" name="Google Shape;1033;p36"/>
          <p:cNvGrpSpPr/>
          <p:nvPr/>
        </p:nvGrpSpPr>
        <p:grpSpPr>
          <a:xfrm>
            <a:off x="6747550" y="2968088"/>
            <a:ext cx="2295275" cy="2846088"/>
            <a:chOff x="6065825" y="2251050"/>
            <a:chExt cx="2295275" cy="2846088"/>
          </a:xfrm>
        </p:grpSpPr>
        <p:grpSp>
          <p:nvGrpSpPr>
            <p:cNvPr id="1034" name="Google Shape;1034;p36"/>
            <p:cNvGrpSpPr/>
            <p:nvPr/>
          </p:nvGrpSpPr>
          <p:grpSpPr>
            <a:xfrm>
              <a:off x="6065825" y="2251063"/>
              <a:ext cx="2295275" cy="2846075"/>
              <a:chOff x="1673050" y="1809050"/>
              <a:chExt cx="2295275" cy="2846075"/>
            </a:xfrm>
          </p:grpSpPr>
          <p:sp>
            <p:nvSpPr>
              <p:cNvPr id="1035" name="Google Shape;1035;p36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1036" name="Google Shape;1036;p36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1037" name="Google Shape;1037;p36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6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6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6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6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6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6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6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6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6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6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6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" name="Google Shape;1049;p36"/>
            <p:cNvGrpSpPr/>
            <p:nvPr/>
          </p:nvGrpSpPr>
          <p:grpSpPr>
            <a:xfrm>
              <a:off x="6065825" y="2251050"/>
              <a:ext cx="2295275" cy="2846075"/>
              <a:chOff x="1673050" y="1809050"/>
              <a:chExt cx="2295275" cy="2846075"/>
            </a:xfrm>
          </p:grpSpPr>
          <p:sp>
            <p:nvSpPr>
              <p:cNvPr id="1050" name="Google Shape;1050;p36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51" name="Google Shape;1051;p36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52" name="Google Shape;1052;p36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6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6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6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6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6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6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6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6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6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6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6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4" name="Google Shape;1064;p36"/>
          <p:cNvGrpSpPr/>
          <p:nvPr/>
        </p:nvGrpSpPr>
        <p:grpSpPr>
          <a:xfrm flipH="1">
            <a:off x="239975" y="216775"/>
            <a:ext cx="216300" cy="216300"/>
            <a:chOff x="113450" y="3828000"/>
            <a:chExt cx="216300" cy="216300"/>
          </a:xfrm>
        </p:grpSpPr>
        <p:sp>
          <p:nvSpPr>
            <p:cNvPr id="1065" name="Google Shape;1065;p36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37"/>
          <p:cNvGrpSpPr/>
          <p:nvPr/>
        </p:nvGrpSpPr>
        <p:grpSpPr>
          <a:xfrm rot="-4017158">
            <a:off x="-1101002" y="-21410"/>
            <a:ext cx="1882088" cy="1783086"/>
            <a:chOff x="-187100" y="291025"/>
            <a:chExt cx="1882050" cy="1783050"/>
          </a:xfrm>
        </p:grpSpPr>
        <p:grpSp>
          <p:nvGrpSpPr>
            <p:cNvPr id="1069" name="Google Shape;1069;p37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1070" name="Google Shape;1070;p37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1071" name="Google Shape;1071;p37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37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1078" name="Google Shape;1078;p37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9" name="Google Shape;1079;p37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5" name="Google Shape;1085;p37"/>
          <p:cNvGrpSpPr/>
          <p:nvPr/>
        </p:nvGrpSpPr>
        <p:grpSpPr>
          <a:xfrm rot="-3826677">
            <a:off x="7161012" y="-1170477"/>
            <a:ext cx="1881921" cy="1963357"/>
            <a:chOff x="7044213" y="-108050"/>
            <a:chExt cx="2031588" cy="2119500"/>
          </a:xfrm>
        </p:grpSpPr>
        <p:sp>
          <p:nvSpPr>
            <p:cNvPr id="1086" name="Google Shape;1086;p37"/>
            <p:cNvSpPr/>
            <p:nvPr/>
          </p:nvSpPr>
          <p:spPr>
            <a:xfrm rot="10800000">
              <a:off x="7044213" y="1003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 rot="10800000">
              <a:off x="7132375" y="-69550"/>
              <a:ext cx="1912825" cy="1981700"/>
            </a:xfrm>
            <a:custGeom>
              <a:avLst/>
              <a:gdLst/>
              <a:ahLst/>
              <a:cxnLst/>
              <a:rect l="l" t="t" r="r" b="b"/>
              <a:pathLst>
                <a:path w="76513" h="79268" extrusionOk="0">
                  <a:moveTo>
                    <a:pt x="0" y="79268"/>
                  </a:moveTo>
                  <a:lnTo>
                    <a:pt x="75330" y="0"/>
                  </a:lnTo>
                  <a:lnTo>
                    <a:pt x="76513" y="68974"/>
                  </a:lnTo>
                  <a:lnTo>
                    <a:pt x="17786" y="60697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</p:sp>
        <p:sp>
          <p:nvSpPr>
            <p:cNvPr id="1088" name="Google Shape;1088;p37"/>
            <p:cNvSpPr/>
            <p:nvPr/>
          </p:nvSpPr>
          <p:spPr>
            <a:xfrm rot="10800000">
              <a:off x="7044213" y="17951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 rot="10800000">
              <a:off x="8468038" y="2826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 rot="10800000">
              <a:off x="7132375" y="-108050"/>
              <a:ext cx="1943425" cy="2020200"/>
            </a:xfrm>
            <a:custGeom>
              <a:avLst/>
              <a:gdLst/>
              <a:ahLst/>
              <a:cxnLst/>
              <a:rect l="l" t="t" r="r" b="b"/>
              <a:pathLst>
                <a:path w="77737" h="80808" extrusionOk="0">
                  <a:moveTo>
                    <a:pt x="0" y="80808"/>
                  </a:moveTo>
                  <a:lnTo>
                    <a:pt x="76554" y="0"/>
                  </a:lnTo>
                  <a:lnTo>
                    <a:pt x="77737" y="68974"/>
                  </a:lnTo>
                  <a:lnTo>
                    <a:pt x="19010" y="60697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1" name="Google Shape;1091;p37"/>
            <p:cNvSpPr/>
            <p:nvPr/>
          </p:nvSpPr>
          <p:spPr>
            <a:xfrm rot="10800000">
              <a:off x="7044213" y="1003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 rot="10800000">
              <a:off x="8468038" y="28265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7"/>
          <p:cNvGrpSpPr/>
          <p:nvPr/>
        </p:nvGrpSpPr>
        <p:grpSpPr>
          <a:xfrm rot="-5845410">
            <a:off x="7981317" y="3664604"/>
            <a:ext cx="477816" cy="2119586"/>
            <a:chOff x="7217125" y="3042925"/>
            <a:chExt cx="477825" cy="2119625"/>
          </a:xfrm>
        </p:grpSpPr>
        <p:grpSp>
          <p:nvGrpSpPr>
            <p:cNvPr id="1094" name="Google Shape;1094;p37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1095" name="Google Shape;1095;p37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1096" name="Google Shape;1096;p37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1099;p37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1100" name="Google Shape;1100;p37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01" name="Google Shape;1101;p37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4" name="Google Shape;1104;p37"/>
          <p:cNvGrpSpPr/>
          <p:nvPr/>
        </p:nvGrpSpPr>
        <p:grpSpPr>
          <a:xfrm rot="7440570">
            <a:off x="-885407" y="3920981"/>
            <a:ext cx="2295151" cy="2845933"/>
            <a:chOff x="6065825" y="2251050"/>
            <a:chExt cx="2295275" cy="2846088"/>
          </a:xfrm>
        </p:grpSpPr>
        <p:grpSp>
          <p:nvGrpSpPr>
            <p:cNvPr id="1105" name="Google Shape;1105;p37"/>
            <p:cNvGrpSpPr/>
            <p:nvPr/>
          </p:nvGrpSpPr>
          <p:grpSpPr>
            <a:xfrm>
              <a:off x="6065825" y="2251063"/>
              <a:ext cx="2295275" cy="2846075"/>
              <a:chOff x="1673050" y="1809050"/>
              <a:chExt cx="2295275" cy="2846075"/>
            </a:xfrm>
          </p:grpSpPr>
          <p:sp>
            <p:nvSpPr>
              <p:cNvPr id="1106" name="Google Shape;1106;p37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1107" name="Google Shape;1107;p37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1108" name="Google Shape;1108;p37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7"/>
            <p:cNvGrpSpPr/>
            <p:nvPr/>
          </p:nvGrpSpPr>
          <p:grpSpPr>
            <a:xfrm>
              <a:off x="6065825" y="2251050"/>
              <a:ext cx="2295275" cy="2846075"/>
              <a:chOff x="1673050" y="1809050"/>
              <a:chExt cx="2295275" cy="2846075"/>
            </a:xfrm>
          </p:grpSpPr>
          <p:sp>
            <p:nvSpPr>
              <p:cNvPr id="1121" name="Google Shape;1121;p37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2" name="Google Shape;1122;p37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3" name="Google Shape;1123;p37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"/>
          <p:cNvSpPr txBox="1">
            <a:spLocks noGrp="1"/>
          </p:cNvSpPr>
          <p:nvPr>
            <p:ph type="ctrTitle"/>
          </p:nvPr>
        </p:nvSpPr>
        <p:spPr>
          <a:xfrm>
            <a:off x="5501204" y="2900309"/>
            <a:ext cx="1782900" cy="4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93" name="Google Shape;293;p5"/>
          <p:cNvSpPr txBox="1">
            <a:spLocks noGrp="1"/>
          </p:cNvSpPr>
          <p:nvPr>
            <p:ph type="subTitle" idx="1"/>
          </p:nvPr>
        </p:nvSpPr>
        <p:spPr>
          <a:xfrm>
            <a:off x="5029855" y="3134285"/>
            <a:ext cx="2725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4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94" name="Google Shape;294;p5"/>
          <p:cNvSpPr txBox="1">
            <a:spLocks noGrp="1"/>
          </p:cNvSpPr>
          <p:nvPr>
            <p:ph type="subTitle" idx="2"/>
          </p:nvPr>
        </p:nvSpPr>
        <p:spPr>
          <a:xfrm>
            <a:off x="1388645" y="3134285"/>
            <a:ext cx="2725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4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 Medium"/>
              <a:buNone/>
              <a:defRPr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95" name="Google Shape;295;p5"/>
          <p:cNvSpPr txBox="1">
            <a:spLocks noGrp="1"/>
          </p:cNvSpPr>
          <p:nvPr>
            <p:ph type="ctrTitle" idx="3"/>
          </p:nvPr>
        </p:nvSpPr>
        <p:spPr>
          <a:xfrm>
            <a:off x="1859995" y="2900300"/>
            <a:ext cx="1782900" cy="4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96" name="Google Shape;296;p5"/>
          <p:cNvSpPr txBox="1">
            <a:spLocks noGrp="1"/>
          </p:cNvSpPr>
          <p:nvPr>
            <p:ph type="ctrTitle" idx="4"/>
          </p:nvPr>
        </p:nvSpPr>
        <p:spPr>
          <a:xfrm>
            <a:off x="851625" y="540650"/>
            <a:ext cx="7525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297" name="Google Shape;297;p5"/>
          <p:cNvGrpSpPr/>
          <p:nvPr/>
        </p:nvGrpSpPr>
        <p:grpSpPr>
          <a:xfrm>
            <a:off x="8656225" y="1965263"/>
            <a:ext cx="162000" cy="162013"/>
            <a:chOff x="5424775" y="4064488"/>
            <a:chExt cx="162000" cy="162013"/>
          </a:xfrm>
        </p:grpSpPr>
        <p:sp>
          <p:nvSpPr>
            <p:cNvPr id="298" name="Google Shape;298;p5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5"/>
          <p:cNvGrpSpPr/>
          <p:nvPr/>
        </p:nvGrpSpPr>
        <p:grpSpPr>
          <a:xfrm rot="-2165509">
            <a:off x="7630020" y="55137"/>
            <a:ext cx="1152412" cy="874066"/>
            <a:chOff x="7425025" y="-24687"/>
            <a:chExt cx="1152375" cy="874038"/>
          </a:xfrm>
        </p:grpSpPr>
        <p:grpSp>
          <p:nvGrpSpPr>
            <p:cNvPr id="301" name="Google Shape;301;p5"/>
            <p:cNvGrpSpPr/>
            <p:nvPr/>
          </p:nvGrpSpPr>
          <p:grpSpPr>
            <a:xfrm>
              <a:off x="7425025" y="-24675"/>
              <a:ext cx="1152375" cy="874025"/>
              <a:chOff x="7425025" y="-24675"/>
              <a:chExt cx="1152375" cy="874025"/>
            </a:xfrm>
          </p:grpSpPr>
          <p:sp>
            <p:nvSpPr>
              <p:cNvPr id="302" name="Google Shape;302;p5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303" name="Google Shape;303;p5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5"/>
            <p:cNvGrpSpPr/>
            <p:nvPr/>
          </p:nvGrpSpPr>
          <p:grpSpPr>
            <a:xfrm>
              <a:off x="7425025" y="-24687"/>
              <a:ext cx="1152375" cy="874025"/>
              <a:chOff x="7425025" y="-24675"/>
              <a:chExt cx="1152375" cy="874025"/>
            </a:xfrm>
          </p:grpSpPr>
          <p:sp>
            <p:nvSpPr>
              <p:cNvPr id="308" name="Google Shape;308;p5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9" name="Google Shape;309;p5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3" name="Google Shape;313;p5"/>
          <p:cNvGrpSpPr/>
          <p:nvPr/>
        </p:nvGrpSpPr>
        <p:grpSpPr>
          <a:xfrm rot="1789724">
            <a:off x="49886" y="275121"/>
            <a:ext cx="1019231" cy="1556234"/>
            <a:chOff x="2083125" y="752613"/>
            <a:chExt cx="1019250" cy="1556263"/>
          </a:xfrm>
        </p:grpSpPr>
        <p:grpSp>
          <p:nvGrpSpPr>
            <p:cNvPr id="314" name="Google Shape;314;p5"/>
            <p:cNvGrpSpPr/>
            <p:nvPr/>
          </p:nvGrpSpPr>
          <p:grpSpPr>
            <a:xfrm>
              <a:off x="2083125" y="752625"/>
              <a:ext cx="1019250" cy="1556250"/>
              <a:chOff x="2083125" y="752625"/>
              <a:chExt cx="1019250" cy="1556250"/>
            </a:xfrm>
          </p:grpSpPr>
          <p:sp>
            <p:nvSpPr>
              <p:cNvPr id="315" name="Google Shape;315;p5"/>
              <p:cNvSpPr/>
              <p:nvPr/>
            </p:nvSpPr>
            <p:spPr>
              <a:xfrm>
                <a:off x="2150125" y="875850"/>
                <a:ext cx="8843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35374" h="54036" extrusionOk="0">
                    <a:moveTo>
                      <a:pt x="0" y="0"/>
                    </a:moveTo>
                    <a:lnTo>
                      <a:pt x="1970" y="14091"/>
                    </a:lnTo>
                    <a:lnTo>
                      <a:pt x="7784" y="29659"/>
                    </a:lnTo>
                    <a:lnTo>
                      <a:pt x="20298" y="39611"/>
                    </a:lnTo>
                    <a:lnTo>
                      <a:pt x="19510" y="48222"/>
                    </a:lnTo>
                    <a:lnTo>
                      <a:pt x="35374" y="54036"/>
                    </a:lnTo>
                    <a:lnTo>
                      <a:pt x="34979" y="42606"/>
                    </a:lnTo>
                    <a:lnTo>
                      <a:pt x="20101" y="3945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316" name="Google Shape;316;p5"/>
              <p:cNvSpPr/>
              <p:nvPr/>
            </p:nvSpPr>
            <p:spPr>
              <a:xfrm>
                <a:off x="2940375" y="21468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2083125" y="7526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2265400" y="154090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2590550" y="18039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2585625" y="20306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2969900" y="18926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2142225" y="11585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" name="Google Shape;323;p5"/>
            <p:cNvGrpSpPr/>
            <p:nvPr/>
          </p:nvGrpSpPr>
          <p:grpSpPr>
            <a:xfrm>
              <a:off x="2083125" y="752613"/>
              <a:ext cx="1019250" cy="1556250"/>
              <a:chOff x="2083125" y="752625"/>
              <a:chExt cx="1019250" cy="1556250"/>
            </a:xfrm>
          </p:grpSpPr>
          <p:sp>
            <p:nvSpPr>
              <p:cNvPr id="324" name="Google Shape;324;p5"/>
              <p:cNvSpPr/>
              <p:nvPr/>
            </p:nvSpPr>
            <p:spPr>
              <a:xfrm>
                <a:off x="2150125" y="875850"/>
                <a:ext cx="8843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35374" h="54036" extrusionOk="0">
                    <a:moveTo>
                      <a:pt x="0" y="0"/>
                    </a:moveTo>
                    <a:lnTo>
                      <a:pt x="1970" y="14091"/>
                    </a:lnTo>
                    <a:lnTo>
                      <a:pt x="7784" y="29659"/>
                    </a:lnTo>
                    <a:lnTo>
                      <a:pt x="20298" y="39611"/>
                    </a:lnTo>
                    <a:lnTo>
                      <a:pt x="19510" y="48222"/>
                    </a:lnTo>
                    <a:lnTo>
                      <a:pt x="35374" y="54036"/>
                    </a:lnTo>
                    <a:lnTo>
                      <a:pt x="34979" y="42606"/>
                    </a:lnTo>
                    <a:lnTo>
                      <a:pt x="20101" y="3945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5" name="Google Shape;325;p5"/>
              <p:cNvSpPr/>
              <p:nvPr/>
            </p:nvSpPr>
            <p:spPr>
              <a:xfrm>
                <a:off x="2940375" y="21468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2083125" y="7526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2265400" y="154090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2590550" y="18039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2585625" y="20306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2969900" y="18926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2142225" y="11585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" name="Google Shape;332;p5"/>
          <p:cNvGrpSpPr/>
          <p:nvPr/>
        </p:nvGrpSpPr>
        <p:grpSpPr>
          <a:xfrm rot="-4076658">
            <a:off x="7310620" y="3889193"/>
            <a:ext cx="1525618" cy="1085215"/>
            <a:chOff x="3536500" y="69738"/>
            <a:chExt cx="1525650" cy="1085238"/>
          </a:xfrm>
        </p:grpSpPr>
        <p:grpSp>
          <p:nvGrpSpPr>
            <p:cNvPr id="333" name="Google Shape;333;p5"/>
            <p:cNvGrpSpPr/>
            <p:nvPr/>
          </p:nvGrpSpPr>
          <p:grpSpPr>
            <a:xfrm>
              <a:off x="3536500" y="69750"/>
              <a:ext cx="1525650" cy="1085225"/>
              <a:chOff x="3536500" y="69750"/>
              <a:chExt cx="1525650" cy="1085225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335" name="Google Shape;335;p5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336" name="Google Shape;336;p5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5"/>
            <p:cNvGrpSpPr/>
            <p:nvPr/>
          </p:nvGrpSpPr>
          <p:grpSpPr>
            <a:xfrm>
              <a:off x="3536500" y="69738"/>
              <a:ext cx="1525650" cy="1085225"/>
              <a:chOff x="3536500" y="69750"/>
              <a:chExt cx="1525650" cy="1085225"/>
            </a:xfrm>
          </p:grpSpPr>
          <p:sp>
            <p:nvSpPr>
              <p:cNvPr id="343" name="Google Shape;343;p5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4" name="Google Shape;344;p5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5" name="Google Shape;345;p5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5"/>
          <p:cNvGrpSpPr/>
          <p:nvPr/>
        </p:nvGrpSpPr>
        <p:grpSpPr>
          <a:xfrm rot="-852224">
            <a:off x="-182218" y="3491021"/>
            <a:ext cx="1483424" cy="1405392"/>
            <a:chOff x="-187100" y="291025"/>
            <a:chExt cx="1882050" cy="1783050"/>
          </a:xfrm>
        </p:grpSpPr>
        <p:grpSp>
          <p:nvGrpSpPr>
            <p:cNvPr id="352" name="Google Shape;352;p5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353" name="Google Shape;353;p5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354" name="Google Shape;354;p5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" name="Google Shape;360;p5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361" name="Google Shape;361;p5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2" name="Google Shape;362;p5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8" name="Google Shape;368;p5"/>
          <p:cNvGrpSpPr/>
          <p:nvPr/>
        </p:nvGrpSpPr>
        <p:grpSpPr>
          <a:xfrm>
            <a:off x="4320700" y="4724238"/>
            <a:ext cx="162000" cy="162013"/>
            <a:chOff x="5424775" y="4064488"/>
            <a:chExt cx="162000" cy="162013"/>
          </a:xfrm>
        </p:grpSpPr>
        <p:sp>
          <p:nvSpPr>
            <p:cNvPr id="369" name="Google Shape;369;p5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5"/>
          <p:cNvGrpSpPr/>
          <p:nvPr/>
        </p:nvGrpSpPr>
        <p:grpSpPr>
          <a:xfrm>
            <a:off x="359625" y="3034388"/>
            <a:ext cx="162000" cy="162013"/>
            <a:chOff x="5424775" y="4064488"/>
            <a:chExt cx="162000" cy="162013"/>
          </a:xfrm>
        </p:grpSpPr>
        <p:sp>
          <p:nvSpPr>
            <p:cNvPr id="372" name="Google Shape;372;p5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body" idx="1"/>
          </p:nvPr>
        </p:nvSpPr>
        <p:spPr>
          <a:xfrm>
            <a:off x="713100" y="1199600"/>
            <a:ext cx="7717500" cy="3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251F"/>
              </a:buClr>
              <a:buSzPts val="1400"/>
              <a:buFont typeface="Advent Pro Medium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251F"/>
              </a:buClr>
              <a:buSzPts val="1400"/>
              <a:buFont typeface="Advent Pro Medium"/>
              <a:buChar char="○"/>
              <a:defRPr sz="1600"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 rtl="0">
              <a:spcBef>
                <a:spcPts val="1200"/>
              </a:spcBef>
              <a:spcAft>
                <a:spcPts val="0"/>
              </a:spcAft>
              <a:buClr>
                <a:srgbClr val="3B251F"/>
              </a:buClr>
              <a:buSzPts val="1400"/>
              <a:buFont typeface="Advent Pro Medium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3B251F"/>
              </a:buClr>
              <a:buSzPts val="1400"/>
              <a:buFont typeface="Advent Pro Medium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3B251F"/>
              </a:buClr>
              <a:buSzPts val="1400"/>
              <a:buFont typeface="Advent Pro Medium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3B251F"/>
              </a:buClr>
              <a:buSzPts val="1400"/>
              <a:buFont typeface="Advent Pro Medium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3B251F"/>
              </a:buClr>
              <a:buSzPts val="1400"/>
              <a:buFont typeface="Advent Pro Medium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3B251F"/>
              </a:buClr>
              <a:buSzPts val="1400"/>
              <a:buFont typeface="Advent Pro Medium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3B251F"/>
              </a:buClr>
              <a:buSzPts val="1400"/>
              <a:buFont typeface="Advent Pro Medium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7"/>
          <p:cNvSpPr txBox="1">
            <a:spLocks noGrp="1"/>
          </p:cNvSpPr>
          <p:nvPr>
            <p:ph type="ctrTitle"/>
          </p:nvPr>
        </p:nvSpPr>
        <p:spPr>
          <a:xfrm>
            <a:off x="713225" y="540650"/>
            <a:ext cx="7717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379" name="Google Shape;379;p7"/>
          <p:cNvGrpSpPr/>
          <p:nvPr/>
        </p:nvGrpSpPr>
        <p:grpSpPr>
          <a:xfrm>
            <a:off x="8262900" y="388238"/>
            <a:ext cx="162000" cy="162013"/>
            <a:chOff x="5424775" y="4064488"/>
            <a:chExt cx="162000" cy="162013"/>
          </a:xfrm>
        </p:grpSpPr>
        <p:sp>
          <p:nvSpPr>
            <p:cNvPr id="380" name="Google Shape;380;p7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7"/>
          <p:cNvGrpSpPr/>
          <p:nvPr/>
        </p:nvGrpSpPr>
        <p:grpSpPr>
          <a:xfrm>
            <a:off x="143350" y="4663613"/>
            <a:ext cx="1152375" cy="874038"/>
            <a:chOff x="7425025" y="-24687"/>
            <a:chExt cx="1152375" cy="874038"/>
          </a:xfrm>
        </p:grpSpPr>
        <p:grpSp>
          <p:nvGrpSpPr>
            <p:cNvPr id="383" name="Google Shape;383;p7"/>
            <p:cNvGrpSpPr/>
            <p:nvPr/>
          </p:nvGrpSpPr>
          <p:grpSpPr>
            <a:xfrm>
              <a:off x="7425025" y="-24675"/>
              <a:ext cx="1152375" cy="874025"/>
              <a:chOff x="7425025" y="-24675"/>
              <a:chExt cx="1152375" cy="874025"/>
            </a:xfrm>
          </p:grpSpPr>
          <p:sp>
            <p:nvSpPr>
              <p:cNvPr id="384" name="Google Shape;384;p7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385" name="Google Shape;385;p7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7"/>
            <p:cNvGrpSpPr/>
            <p:nvPr/>
          </p:nvGrpSpPr>
          <p:grpSpPr>
            <a:xfrm>
              <a:off x="7425025" y="-24687"/>
              <a:ext cx="1152375" cy="874025"/>
              <a:chOff x="7425025" y="-24675"/>
              <a:chExt cx="1152375" cy="874025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1" name="Google Shape;391;p7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5" name="Google Shape;395;p7"/>
          <p:cNvGrpSpPr/>
          <p:nvPr/>
        </p:nvGrpSpPr>
        <p:grpSpPr>
          <a:xfrm rot="-866339">
            <a:off x="7219975" y="3081579"/>
            <a:ext cx="1797750" cy="2229169"/>
            <a:chOff x="6065825" y="2251050"/>
            <a:chExt cx="2295275" cy="2846088"/>
          </a:xfrm>
        </p:grpSpPr>
        <p:grpSp>
          <p:nvGrpSpPr>
            <p:cNvPr id="396" name="Google Shape;396;p7"/>
            <p:cNvGrpSpPr/>
            <p:nvPr/>
          </p:nvGrpSpPr>
          <p:grpSpPr>
            <a:xfrm>
              <a:off x="6065825" y="2251063"/>
              <a:ext cx="2295275" cy="2846075"/>
              <a:chOff x="1673050" y="1809050"/>
              <a:chExt cx="2295275" cy="2846075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398" name="Google Shape;398;p7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399" name="Google Shape;399;p7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7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7"/>
            <p:cNvGrpSpPr/>
            <p:nvPr/>
          </p:nvGrpSpPr>
          <p:grpSpPr>
            <a:xfrm>
              <a:off x="6065825" y="2251050"/>
              <a:ext cx="2295275" cy="2846075"/>
              <a:chOff x="1673050" y="1809050"/>
              <a:chExt cx="2295275" cy="2846075"/>
            </a:xfrm>
          </p:grpSpPr>
          <p:sp>
            <p:nvSpPr>
              <p:cNvPr id="412" name="Google Shape;412;p7"/>
              <p:cNvSpPr/>
              <p:nvPr/>
            </p:nvSpPr>
            <p:spPr>
              <a:xfrm>
                <a:off x="1742275" y="1848400"/>
                <a:ext cx="2150725" cy="2735300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109412" extrusionOk="0">
                    <a:moveTo>
                      <a:pt x="81004" y="0"/>
                    </a:moveTo>
                    <a:lnTo>
                      <a:pt x="79526" y="16554"/>
                    </a:lnTo>
                    <a:lnTo>
                      <a:pt x="86029" y="45444"/>
                    </a:lnTo>
                    <a:lnTo>
                      <a:pt x="82876" y="73860"/>
                    </a:lnTo>
                    <a:lnTo>
                      <a:pt x="73022" y="86119"/>
                    </a:lnTo>
                    <a:lnTo>
                      <a:pt x="42181" y="78138"/>
                    </a:lnTo>
                    <a:lnTo>
                      <a:pt x="29167" y="70846"/>
                    </a:lnTo>
                    <a:lnTo>
                      <a:pt x="17145" y="65033"/>
                    </a:lnTo>
                    <a:lnTo>
                      <a:pt x="0" y="73309"/>
                    </a:lnTo>
                    <a:lnTo>
                      <a:pt x="32123" y="10941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3" name="Google Shape;413;p7"/>
              <p:cNvSpPr/>
              <p:nvPr/>
            </p:nvSpPr>
            <p:spPr>
              <a:xfrm>
                <a:off x="2174700" y="3286000"/>
                <a:ext cx="9850" cy="1921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685" extrusionOk="0">
                    <a:moveTo>
                      <a:pt x="394" y="0"/>
                    </a:moveTo>
                    <a:lnTo>
                      <a:pt x="0" y="7685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4" name="Google Shape;414;p7"/>
              <p:cNvSpPr/>
              <p:nvPr/>
            </p:nvSpPr>
            <p:spPr>
              <a:xfrm>
                <a:off x="3806325" y="29067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2407125" y="355705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1673050" y="36161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3487225" y="39303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3745300" y="3622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3668950" y="2213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3708350" y="18090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2737800" y="37304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2119325" y="31958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2117050" y="34201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2451450" y="44931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3181200" y="38635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" name="Google Shape;426;p7"/>
          <p:cNvGrpSpPr/>
          <p:nvPr/>
        </p:nvGrpSpPr>
        <p:grpSpPr>
          <a:xfrm rot="4804002">
            <a:off x="-133154" y="28888"/>
            <a:ext cx="1525636" cy="1085227"/>
            <a:chOff x="3536500" y="69738"/>
            <a:chExt cx="1525650" cy="1085238"/>
          </a:xfrm>
        </p:grpSpPr>
        <p:grpSp>
          <p:nvGrpSpPr>
            <p:cNvPr id="427" name="Google Shape;427;p7"/>
            <p:cNvGrpSpPr/>
            <p:nvPr/>
          </p:nvGrpSpPr>
          <p:grpSpPr>
            <a:xfrm>
              <a:off x="3536500" y="69750"/>
              <a:ext cx="1525650" cy="1085225"/>
              <a:chOff x="3536500" y="69750"/>
              <a:chExt cx="1525650" cy="1085225"/>
            </a:xfrm>
          </p:grpSpPr>
          <p:sp>
            <p:nvSpPr>
              <p:cNvPr id="428" name="Google Shape;428;p7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429" name="Google Shape;429;p7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430" name="Google Shape;430;p7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7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7"/>
            <p:cNvGrpSpPr/>
            <p:nvPr/>
          </p:nvGrpSpPr>
          <p:grpSpPr>
            <a:xfrm>
              <a:off x="3536500" y="69738"/>
              <a:ext cx="1525650" cy="1085225"/>
              <a:chOff x="3536500" y="69750"/>
              <a:chExt cx="1525650" cy="1085225"/>
            </a:xfrm>
          </p:grpSpPr>
          <p:sp>
            <p:nvSpPr>
              <p:cNvPr id="437" name="Google Shape;437;p7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8" name="Google Shape;438;p7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9" name="Google Shape;439;p7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7"/>
          <p:cNvGrpSpPr/>
          <p:nvPr/>
        </p:nvGrpSpPr>
        <p:grpSpPr>
          <a:xfrm>
            <a:off x="321025" y="3630038"/>
            <a:ext cx="162000" cy="162013"/>
            <a:chOff x="5424775" y="4064488"/>
            <a:chExt cx="162000" cy="162013"/>
          </a:xfrm>
        </p:grpSpPr>
        <p:sp>
          <p:nvSpPr>
            <p:cNvPr id="446" name="Google Shape;446;p7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"/>
          <p:cNvSpPr txBox="1">
            <a:spLocks noGrp="1"/>
          </p:cNvSpPr>
          <p:nvPr>
            <p:ph type="title"/>
          </p:nvPr>
        </p:nvSpPr>
        <p:spPr>
          <a:xfrm>
            <a:off x="1601100" y="1529000"/>
            <a:ext cx="5941800" cy="2453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450" name="Google Shape;450;p8"/>
          <p:cNvGrpSpPr/>
          <p:nvPr/>
        </p:nvGrpSpPr>
        <p:grpSpPr>
          <a:xfrm flipH="1">
            <a:off x="6785024" y="-545725"/>
            <a:ext cx="1882050" cy="1783050"/>
            <a:chOff x="-187100" y="291025"/>
            <a:chExt cx="1882050" cy="1783050"/>
          </a:xfrm>
        </p:grpSpPr>
        <p:grpSp>
          <p:nvGrpSpPr>
            <p:cNvPr id="451" name="Google Shape;451;p8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452" name="Google Shape;452;p8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453" name="Google Shape;453;p8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8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460" name="Google Shape;460;p8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1" name="Google Shape;461;p8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" name="Google Shape;467;p8"/>
          <p:cNvGrpSpPr/>
          <p:nvPr/>
        </p:nvGrpSpPr>
        <p:grpSpPr>
          <a:xfrm flipH="1">
            <a:off x="8875099" y="3828000"/>
            <a:ext cx="216300" cy="216300"/>
            <a:chOff x="113450" y="3828000"/>
            <a:chExt cx="216300" cy="216300"/>
          </a:xfrm>
        </p:grpSpPr>
        <p:sp>
          <p:nvSpPr>
            <p:cNvPr id="468" name="Google Shape;468;p8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8"/>
          <p:cNvGrpSpPr/>
          <p:nvPr/>
        </p:nvGrpSpPr>
        <p:grpSpPr>
          <a:xfrm rot="-2499097" flipH="1">
            <a:off x="5895896" y="3638471"/>
            <a:ext cx="1640126" cy="1823655"/>
            <a:chOff x="901725" y="3399375"/>
            <a:chExt cx="1640125" cy="1823654"/>
          </a:xfrm>
        </p:grpSpPr>
        <p:grpSp>
          <p:nvGrpSpPr>
            <p:cNvPr id="471" name="Google Shape;471;p8"/>
            <p:cNvGrpSpPr/>
            <p:nvPr/>
          </p:nvGrpSpPr>
          <p:grpSpPr>
            <a:xfrm>
              <a:off x="901725" y="3399375"/>
              <a:ext cx="1640125" cy="1823654"/>
              <a:chOff x="901725" y="3399375"/>
              <a:chExt cx="1640125" cy="1823654"/>
            </a:xfrm>
          </p:grpSpPr>
          <p:sp>
            <p:nvSpPr>
              <p:cNvPr id="472" name="Google Shape;472;p8"/>
              <p:cNvSpPr/>
              <p:nvPr/>
            </p:nvSpPr>
            <p:spPr>
              <a:xfrm>
                <a:off x="985519" y="3498679"/>
                <a:ext cx="1468175" cy="1724350"/>
              </a:xfrm>
              <a:custGeom>
                <a:avLst/>
                <a:gdLst/>
                <a:ahLst/>
                <a:cxnLst/>
                <a:rect l="l" t="t" r="r" b="b"/>
                <a:pathLst>
                  <a:path w="58727" h="68974" extrusionOk="0">
                    <a:moveTo>
                      <a:pt x="157" y="60573"/>
                    </a:moveTo>
                    <a:lnTo>
                      <a:pt x="57544" y="0"/>
                    </a:lnTo>
                    <a:lnTo>
                      <a:pt x="58727" y="68974"/>
                    </a:lnTo>
                    <a:lnTo>
                      <a:pt x="0" y="6069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473" name="Google Shape;473;p8"/>
              <p:cNvSpPr/>
              <p:nvPr/>
            </p:nvSpPr>
            <p:spPr>
              <a:xfrm>
                <a:off x="2325550" y="33993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901725" y="49118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8"/>
            <p:cNvGrpSpPr/>
            <p:nvPr/>
          </p:nvGrpSpPr>
          <p:grpSpPr>
            <a:xfrm>
              <a:off x="901725" y="3399375"/>
              <a:ext cx="1640125" cy="1823654"/>
              <a:chOff x="901725" y="3399375"/>
              <a:chExt cx="1640125" cy="1823654"/>
            </a:xfrm>
          </p:grpSpPr>
          <p:sp>
            <p:nvSpPr>
              <p:cNvPr id="476" name="Google Shape;476;p8"/>
              <p:cNvSpPr/>
              <p:nvPr/>
            </p:nvSpPr>
            <p:spPr>
              <a:xfrm>
                <a:off x="982316" y="3498679"/>
                <a:ext cx="1471400" cy="1724350"/>
              </a:xfrm>
              <a:custGeom>
                <a:avLst/>
                <a:gdLst/>
                <a:ahLst/>
                <a:cxnLst/>
                <a:rect l="l" t="t" r="r" b="b"/>
                <a:pathLst>
                  <a:path w="58856" h="68974" extrusionOk="0">
                    <a:moveTo>
                      <a:pt x="0" y="60696"/>
                    </a:moveTo>
                    <a:lnTo>
                      <a:pt x="57672" y="0"/>
                    </a:lnTo>
                    <a:lnTo>
                      <a:pt x="58856" y="68974"/>
                    </a:lnTo>
                    <a:lnTo>
                      <a:pt x="128" y="6069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7" name="Google Shape;477;p8"/>
              <p:cNvSpPr/>
              <p:nvPr/>
            </p:nvSpPr>
            <p:spPr>
              <a:xfrm>
                <a:off x="2325550" y="33993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8"/>
              <p:cNvSpPr/>
              <p:nvPr/>
            </p:nvSpPr>
            <p:spPr>
              <a:xfrm>
                <a:off x="901725" y="49118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8"/>
          <p:cNvGrpSpPr/>
          <p:nvPr/>
        </p:nvGrpSpPr>
        <p:grpSpPr>
          <a:xfrm rot="4701855" flipH="1">
            <a:off x="973558" y="3139442"/>
            <a:ext cx="636108" cy="2821725"/>
            <a:chOff x="7217125" y="3042925"/>
            <a:chExt cx="477825" cy="2119625"/>
          </a:xfrm>
        </p:grpSpPr>
        <p:grpSp>
          <p:nvGrpSpPr>
            <p:cNvPr id="480" name="Google Shape;480;p8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481" name="Google Shape;481;p8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482" name="Google Shape;482;p8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8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486" name="Google Shape;486;p8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8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0" name="Google Shape;490;p8"/>
          <p:cNvGrpSpPr/>
          <p:nvPr/>
        </p:nvGrpSpPr>
        <p:grpSpPr>
          <a:xfrm flipH="1">
            <a:off x="387699" y="2790450"/>
            <a:ext cx="216300" cy="216300"/>
            <a:chOff x="8246800" y="2151200"/>
            <a:chExt cx="216300" cy="216300"/>
          </a:xfrm>
        </p:grpSpPr>
        <p:sp>
          <p:nvSpPr>
            <p:cNvPr id="491" name="Google Shape;491;p8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8"/>
          <p:cNvGrpSpPr/>
          <p:nvPr/>
        </p:nvGrpSpPr>
        <p:grpSpPr>
          <a:xfrm flipH="1">
            <a:off x="199799" y="-193866"/>
            <a:ext cx="3901750" cy="2137666"/>
            <a:chOff x="5103300" y="-193866"/>
            <a:chExt cx="3901750" cy="2137666"/>
          </a:xfrm>
        </p:grpSpPr>
        <p:grpSp>
          <p:nvGrpSpPr>
            <p:cNvPr id="494" name="Google Shape;494;p8"/>
            <p:cNvGrpSpPr/>
            <p:nvPr/>
          </p:nvGrpSpPr>
          <p:grpSpPr>
            <a:xfrm>
              <a:off x="5103300" y="-193866"/>
              <a:ext cx="3901750" cy="2137666"/>
              <a:chOff x="5103300" y="-193866"/>
              <a:chExt cx="3901750" cy="2137666"/>
            </a:xfrm>
          </p:grpSpPr>
          <p:grpSp>
            <p:nvGrpSpPr>
              <p:cNvPr id="495" name="Google Shape;495;p8"/>
              <p:cNvGrpSpPr/>
              <p:nvPr/>
            </p:nvGrpSpPr>
            <p:grpSpPr>
              <a:xfrm>
                <a:off x="5103300" y="-193866"/>
                <a:ext cx="3832975" cy="2026966"/>
                <a:chOff x="5103300" y="-193866"/>
                <a:chExt cx="3832975" cy="2026966"/>
              </a:xfrm>
            </p:grpSpPr>
            <p:sp>
              <p:nvSpPr>
                <p:cNvPr id="496" name="Google Shape;496;p8"/>
                <p:cNvSpPr/>
                <p:nvPr/>
              </p:nvSpPr>
              <p:spPr>
                <a:xfrm>
                  <a:off x="5103300" y="-39050"/>
                  <a:ext cx="3832975" cy="18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19" h="74886" extrusionOk="0">
                      <a:moveTo>
                        <a:pt x="0" y="0"/>
                      </a:moveTo>
                      <a:lnTo>
                        <a:pt x="14977" y="11232"/>
                      </a:lnTo>
                      <a:lnTo>
                        <a:pt x="96366" y="47887"/>
                      </a:lnTo>
                      <a:lnTo>
                        <a:pt x="109964" y="63062"/>
                      </a:lnTo>
                      <a:lnTo>
                        <a:pt x="126321" y="74886"/>
                      </a:lnTo>
                      <a:lnTo>
                        <a:pt x="153319" y="7291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497" name="Google Shape;497;p8"/>
                <p:cNvSpPr/>
                <p:nvPr/>
              </p:nvSpPr>
              <p:spPr>
                <a:xfrm>
                  <a:off x="5926050" y="-67150"/>
                  <a:ext cx="1689875" cy="7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95" h="31728" extrusionOk="0">
                      <a:moveTo>
                        <a:pt x="0" y="0"/>
                      </a:moveTo>
                      <a:lnTo>
                        <a:pt x="38429" y="14189"/>
                      </a:lnTo>
                      <a:lnTo>
                        <a:pt x="67595" y="317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498" name="Google Shape;498;p8"/>
                <p:cNvSpPr/>
                <p:nvPr/>
              </p:nvSpPr>
              <p:spPr>
                <a:xfrm>
                  <a:off x="7512450" y="-69575"/>
                  <a:ext cx="743950" cy="122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8" h="48873" extrusionOk="0">
                      <a:moveTo>
                        <a:pt x="0" y="48873"/>
                      </a:moveTo>
                      <a:lnTo>
                        <a:pt x="3745" y="31728"/>
                      </a:lnTo>
                      <a:lnTo>
                        <a:pt x="29758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499" name="Google Shape;499;p8"/>
                <p:cNvSpPr/>
                <p:nvPr/>
              </p:nvSpPr>
              <p:spPr>
                <a:xfrm rot="843425">
                  <a:off x="7812999" y="-167612"/>
                  <a:ext cx="261137" cy="3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" h="14583" extrusionOk="0">
                      <a:moveTo>
                        <a:pt x="0" y="0"/>
                      </a:moveTo>
                      <a:lnTo>
                        <a:pt x="10445" y="1458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</p:grpSp>
          <p:sp>
            <p:nvSpPr>
              <p:cNvPr id="500" name="Google Shape;500;p8"/>
              <p:cNvSpPr/>
              <p:nvPr/>
            </p:nvSpPr>
            <p:spPr>
              <a:xfrm>
                <a:off x="8788750" y="16930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8"/>
              <p:cNvSpPr/>
              <p:nvPr/>
            </p:nvSpPr>
            <p:spPr>
              <a:xfrm>
                <a:off x="8172900" y="17275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8"/>
              <p:cNvSpPr/>
              <p:nvPr/>
            </p:nvSpPr>
            <p:spPr>
              <a:xfrm>
                <a:off x="7897025" y="967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8"/>
              <p:cNvSpPr/>
              <p:nvPr/>
            </p:nvSpPr>
            <p:spPr>
              <a:xfrm>
                <a:off x="6758950" y="1903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8"/>
              <p:cNvSpPr/>
              <p:nvPr/>
            </p:nvSpPr>
            <p:spPr>
              <a:xfrm>
                <a:off x="7808150" y="14785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8"/>
              <p:cNvSpPr/>
              <p:nvPr/>
            </p:nvSpPr>
            <p:spPr>
              <a:xfrm>
                <a:off x="7419125" y="1087025"/>
                <a:ext cx="182100" cy="18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8"/>
              <p:cNvSpPr/>
              <p:nvPr/>
            </p:nvSpPr>
            <p:spPr>
              <a:xfrm>
                <a:off x="7551950" y="65580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8"/>
              <p:cNvSpPr/>
              <p:nvPr/>
            </p:nvSpPr>
            <p:spPr>
              <a:xfrm>
                <a:off x="6473000" y="6508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8"/>
              <p:cNvSpPr/>
              <p:nvPr/>
            </p:nvSpPr>
            <p:spPr>
              <a:xfrm>
                <a:off x="5418675" y="163125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8"/>
              <p:cNvSpPr/>
              <p:nvPr/>
            </p:nvSpPr>
            <p:spPr>
              <a:xfrm rot="283934">
                <a:off x="6596289" y="-122138"/>
                <a:ext cx="261127" cy="364578"/>
              </a:xfrm>
              <a:custGeom>
                <a:avLst/>
                <a:gdLst/>
                <a:ahLst/>
                <a:cxnLst/>
                <a:rect l="l" t="t" r="r" b="b"/>
                <a:pathLst>
                  <a:path w="10445" h="14583" extrusionOk="0">
                    <a:moveTo>
                      <a:pt x="0" y="0"/>
                    </a:moveTo>
                    <a:lnTo>
                      <a:pt x="10445" y="1458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</p:grpSp>
        <p:grpSp>
          <p:nvGrpSpPr>
            <p:cNvPr id="510" name="Google Shape;510;p8"/>
            <p:cNvGrpSpPr/>
            <p:nvPr/>
          </p:nvGrpSpPr>
          <p:grpSpPr>
            <a:xfrm>
              <a:off x="5103300" y="-193866"/>
              <a:ext cx="3901750" cy="2137666"/>
              <a:chOff x="5103300" y="-193866"/>
              <a:chExt cx="3901750" cy="2137666"/>
            </a:xfrm>
          </p:grpSpPr>
          <p:grpSp>
            <p:nvGrpSpPr>
              <p:cNvPr id="511" name="Google Shape;511;p8"/>
              <p:cNvGrpSpPr/>
              <p:nvPr/>
            </p:nvGrpSpPr>
            <p:grpSpPr>
              <a:xfrm>
                <a:off x="5103300" y="-193866"/>
                <a:ext cx="3832975" cy="2026966"/>
                <a:chOff x="5103300" y="-193866"/>
                <a:chExt cx="3832975" cy="2026966"/>
              </a:xfrm>
            </p:grpSpPr>
            <p:sp>
              <p:nvSpPr>
                <p:cNvPr id="512" name="Google Shape;512;p8"/>
                <p:cNvSpPr/>
                <p:nvPr/>
              </p:nvSpPr>
              <p:spPr>
                <a:xfrm>
                  <a:off x="5103300" y="-39050"/>
                  <a:ext cx="3832975" cy="18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19" h="74886" extrusionOk="0">
                      <a:moveTo>
                        <a:pt x="0" y="0"/>
                      </a:moveTo>
                      <a:lnTo>
                        <a:pt x="14977" y="11232"/>
                      </a:lnTo>
                      <a:lnTo>
                        <a:pt x="96366" y="47887"/>
                      </a:lnTo>
                      <a:lnTo>
                        <a:pt x="109964" y="63062"/>
                      </a:lnTo>
                      <a:lnTo>
                        <a:pt x="126321" y="74886"/>
                      </a:lnTo>
                      <a:lnTo>
                        <a:pt x="153319" y="7291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3" name="Google Shape;513;p8"/>
                <p:cNvSpPr/>
                <p:nvPr/>
              </p:nvSpPr>
              <p:spPr>
                <a:xfrm>
                  <a:off x="5926050" y="-67150"/>
                  <a:ext cx="1689875" cy="7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95" h="31728" extrusionOk="0">
                      <a:moveTo>
                        <a:pt x="0" y="0"/>
                      </a:moveTo>
                      <a:lnTo>
                        <a:pt x="38429" y="14189"/>
                      </a:lnTo>
                      <a:lnTo>
                        <a:pt x="67595" y="317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4" name="Google Shape;514;p8"/>
                <p:cNvSpPr/>
                <p:nvPr/>
              </p:nvSpPr>
              <p:spPr>
                <a:xfrm>
                  <a:off x="7512450" y="-69575"/>
                  <a:ext cx="743950" cy="122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8" h="48873" extrusionOk="0">
                      <a:moveTo>
                        <a:pt x="0" y="48873"/>
                      </a:moveTo>
                      <a:lnTo>
                        <a:pt x="3745" y="31728"/>
                      </a:lnTo>
                      <a:lnTo>
                        <a:pt x="29758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" name="Google Shape;515;p8"/>
                <p:cNvSpPr/>
                <p:nvPr/>
              </p:nvSpPr>
              <p:spPr>
                <a:xfrm rot="843425">
                  <a:off x="7812999" y="-167612"/>
                  <a:ext cx="261137" cy="3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" h="14583" extrusionOk="0">
                      <a:moveTo>
                        <a:pt x="0" y="0"/>
                      </a:moveTo>
                      <a:lnTo>
                        <a:pt x="10445" y="1458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16" name="Google Shape;516;p8"/>
              <p:cNvSpPr/>
              <p:nvPr/>
            </p:nvSpPr>
            <p:spPr>
              <a:xfrm>
                <a:off x="8788750" y="16930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8"/>
              <p:cNvSpPr/>
              <p:nvPr/>
            </p:nvSpPr>
            <p:spPr>
              <a:xfrm>
                <a:off x="8172900" y="17275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8"/>
              <p:cNvSpPr/>
              <p:nvPr/>
            </p:nvSpPr>
            <p:spPr>
              <a:xfrm>
                <a:off x="7897025" y="967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8"/>
              <p:cNvSpPr/>
              <p:nvPr/>
            </p:nvSpPr>
            <p:spPr>
              <a:xfrm>
                <a:off x="6758950" y="1903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8"/>
              <p:cNvSpPr/>
              <p:nvPr/>
            </p:nvSpPr>
            <p:spPr>
              <a:xfrm>
                <a:off x="7808150" y="14785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8"/>
              <p:cNvSpPr/>
              <p:nvPr/>
            </p:nvSpPr>
            <p:spPr>
              <a:xfrm>
                <a:off x="7419125" y="1087025"/>
                <a:ext cx="182100" cy="18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8"/>
              <p:cNvSpPr/>
              <p:nvPr/>
            </p:nvSpPr>
            <p:spPr>
              <a:xfrm>
                <a:off x="7551950" y="65580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8"/>
              <p:cNvSpPr/>
              <p:nvPr/>
            </p:nvSpPr>
            <p:spPr>
              <a:xfrm>
                <a:off x="6473000" y="6508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8"/>
              <p:cNvSpPr/>
              <p:nvPr/>
            </p:nvSpPr>
            <p:spPr>
              <a:xfrm>
                <a:off x="5418675" y="163125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8"/>
              <p:cNvSpPr/>
              <p:nvPr/>
            </p:nvSpPr>
            <p:spPr>
              <a:xfrm rot="283934">
                <a:off x="6596289" y="-122138"/>
                <a:ext cx="261127" cy="364578"/>
              </a:xfrm>
              <a:custGeom>
                <a:avLst/>
                <a:gdLst/>
                <a:ahLst/>
                <a:cxnLst/>
                <a:rect l="l" t="t" r="r" b="b"/>
                <a:pathLst>
                  <a:path w="10445" h="14583" extrusionOk="0">
                    <a:moveTo>
                      <a:pt x="0" y="0"/>
                    </a:moveTo>
                    <a:lnTo>
                      <a:pt x="10445" y="1458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"/>
          <p:cNvSpPr txBox="1">
            <a:spLocks noGrp="1"/>
          </p:cNvSpPr>
          <p:nvPr>
            <p:ph type="body" idx="1"/>
          </p:nvPr>
        </p:nvSpPr>
        <p:spPr>
          <a:xfrm>
            <a:off x="800100" y="1221650"/>
            <a:ext cx="6797100" cy="3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●"/>
              <a:defRPr sz="12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 Slab Light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 Slab Light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 Slab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 Slab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 Slab Light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 Slab Light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 Slab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 Slab Light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9"/>
          <p:cNvSpPr/>
          <p:nvPr/>
        </p:nvSpPr>
        <p:spPr>
          <a:xfrm rot="5400000">
            <a:off x="2707982" y="5489397"/>
            <a:ext cx="61" cy="6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chemeClr val="accent1"/>
              </a:gs>
              <a:gs pos="37000">
                <a:srgbClr val="B11EEF"/>
              </a:gs>
              <a:gs pos="100000">
                <a:schemeClr val="l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9"/>
          <p:cNvSpPr/>
          <p:nvPr/>
        </p:nvSpPr>
        <p:spPr>
          <a:xfrm rot="5400000">
            <a:off x="2707770" y="5486819"/>
            <a:ext cx="2851" cy="2427"/>
          </a:xfrm>
          <a:custGeom>
            <a:avLst/>
            <a:gdLst/>
            <a:ahLst/>
            <a:cxnLst/>
            <a:rect l="l" t="t" r="r" b="b"/>
            <a:pathLst>
              <a:path w="47" h="40" extrusionOk="0">
                <a:moveTo>
                  <a:pt x="0" y="1"/>
                </a:moveTo>
                <a:lnTo>
                  <a:pt x="0" y="39"/>
                </a:lnTo>
                <a:lnTo>
                  <a:pt x="47" y="3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7000">
                <a:srgbClr val="B11EEF"/>
              </a:gs>
              <a:gs pos="100000">
                <a:schemeClr val="l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9"/>
          <p:cNvSpPr txBox="1">
            <a:spLocks noGrp="1"/>
          </p:cNvSpPr>
          <p:nvPr>
            <p:ph type="ctrTitle"/>
          </p:nvPr>
        </p:nvSpPr>
        <p:spPr>
          <a:xfrm>
            <a:off x="851625" y="540650"/>
            <a:ext cx="7525500" cy="573300"/>
          </a:xfrm>
          <a:prstGeom prst="rect">
            <a:avLst/>
          </a:prstGeom>
          <a:effectLst>
            <a:outerShdw blurRad="28575" dist="28575" dir="9480000" algn="bl" rotWithShape="0">
              <a:srgbClr val="000000">
                <a:alpha val="7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531" name="Google Shape;531;p9"/>
          <p:cNvGrpSpPr/>
          <p:nvPr/>
        </p:nvGrpSpPr>
        <p:grpSpPr>
          <a:xfrm rot="-2165509">
            <a:off x="-321705" y="4301962"/>
            <a:ext cx="1152412" cy="874066"/>
            <a:chOff x="7425025" y="-24687"/>
            <a:chExt cx="1152375" cy="874038"/>
          </a:xfrm>
        </p:grpSpPr>
        <p:grpSp>
          <p:nvGrpSpPr>
            <p:cNvPr id="532" name="Google Shape;532;p9"/>
            <p:cNvGrpSpPr/>
            <p:nvPr/>
          </p:nvGrpSpPr>
          <p:grpSpPr>
            <a:xfrm>
              <a:off x="7425025" y="-24675"/>
              <a:ext cx="1152375" cy="874025"/>
              <a:chOff x="7425025" y="-24675"/>
              <a:chExt cx="1152375" cy="874025"/>
            </a:xfrm>
          </p:grpSpPr>
          <p:sp>
            <p:nvSpPr>
              <p:cNvPr id="533" name="Google Shape;533;p9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534" name="Google Shape;534;p9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9"/>
            <p:cNvGrpSpPr/>
            <p:nvPr/>
          </p:nvGrpSpPr>
          <p:grpSpPr>
            <a:xfrm>
              <a:off x="7425025" y="-24687"/>
              <a:ext cx="1152375" cy="874025"/>
              <a:chOff x="7425025" y="-24675"/>
              <a:chExt cx="1152375" cy="874025"/>
            </a:xfrm>
          </p:grpSpPr>
          <p:sp>
            <p:nvSpPr>
              <p:cNvPr id="539" name="Google Shape;539;p9"/>
              <p:cNvSpPr/>
              <p:nvPr/>
            </p:nvSpPr>
            <p:spPr>
              <a:xfrm>
                <a:off x="7524950" y="54375"/>
                <a:ext cx="977950" cy="697125"/>
              </a:xfrm>
              <a:custGeom>
                <a:avLst/>
                <a:gdLst/>
                <a:ahLst/>
                <a:cxnLst/>
                <a:rect l="l" t="t" r="r" b="b"/>
                <a:pathLst>
                  <a:path w="39118" h="27885" extrusionOk="0">
                    <a:moveTo>
                      <a:pt x="0" y="0"/>
                    </a:moveTo>
                    <a:lnTo>
                      <a:pt x="394" y="26998"/>
                    </a:lnTo>
                    <a:lnTo>
                      <a:pt x="30545" y="27885"/>
                    </a:lnTo>
                    <a:lnTo>
                      <a:pt x="39118" y="1478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0" name="Google Shape;540;p9"/>
              <p:cNvSpPr/>
              <p:nvPr/>
            </p:nvSpPr>
            <p:spPr>
              <a:xfrm>
                <a:off x="7425025" y="6330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8361100" y="122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7425025" y="-246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820792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4" name="Google Shape;544;p9"/>
          <p:cNvGrpSpPr/>
          <p:nvPr/>
        </p:nvGrpSpPr>
        <p:grpSpPr>
          <a:xfrm rot="2981354" flipH="1">
            <a:off x="7119890" y="3614922"/>
            <a:ext cx="1253634" cy="1914136"/>
            <a:chOff x="2083125" y="752613"/>
            <a:chExt cx="1019250" cy="1556263"/>
          </a:xfrm>
        </p:grpSpPr>
        <p:grpSp>
          <p:nvGrpSpPr>
            <p:cNvPr id="545" name="Google Shape;545;p9"/>
            <p:cNvGrpSpPr/>
            <p:nvPr/>
          </p:nvGrpSpPr>
          <p:grpSpPr>
            <a:xfrm>
              <a:off x="2083125" y="752625"/>
              <a:ext cx="1019250" cy="1556250"/>
              <a:chOff x="2083125" y="752625"/>
              <a:chExt cx="1019250" cy="1556250"/>
            </a:xfrm>
          </p:grpSpPr>
          <p:sp>
            <p:nvSpPr>
              <p:cNvPr id="546" name="Google Shape;546;p9"/>
              <p:cNvSpPr/>
              <p:nvPr/>
            </p:nvSpPr>
            <p:spPr>
              <a:xfrm>
                <a:off x="2150125" y="875850"/>
                <a:ext cx="8843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35374" h="54036" extrusionOk="0">
                    <a:moveTo>
                      <a:pt x="0" y="0"/>
                    </a:moveTo>
                    <a:lnTo>
                      <a:pt x="1970" y="14091"/>
                    </a:lnTo>
                    <a:lnTo>
                      <a:pt x="7784" y="29659"/>
                    </a:lnTo>
                    <a:lnTo>
                      <a:pt x="20298" y="39611"/>
                    </a:lnTo>
                    <a:lnTo>
                      <a:pt x="19510" y="48222"/>
                    </a:lnTo>
                    <a:lnTo>
                      <a:pt x="35374" y="54036"/>
                    </a:lnTo>
                    <a:lnTo>
                      <a:pt x="34979" y="42606"/>
                    </a:lnTo>
                    <a:lnTo>
                      <a:pt x="20101" y="3945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547" name="Google Shape;547;p9"/>
              <p:cNvSpPr/>
              <p:nvPr/>
            </p:nvSpPr>
            <p:spPr>
              <a:xfrm>
                <a:off x="2940375" y="21468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2083125" y="7526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2265400" y="154090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9"/>
              <p:cNvSpPr/>
              <p:nvPr/>
            </p:nvSpPr>
            <p:spPr>
              <a:xfrm>
                <a:off x="2590550" y="18039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9"/>
              <p:cNvSpPr/>
              <p:nvPr/>
            </p:nvSpPr>
            <p:spPr>
              <a:xfrm>
                <a:off x="2585625" y="20306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9"/>
              <p:cNvSpPr/>
              <p:nvPr/>
            </p:nvSpPr>
            <p:spPr>
              <a:xfrm>
                <a:off x="2969900" y="18926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2142225" y="11585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9"/>
            <p:cNvGrpSpPr/>
            <p:nvPr/>
          </p:nvGrpSpPr>
          <p:grpSpPr>
            <a:xfrm>
              <a:off x="2083125" y="752613"/>
              <a:ext cx="1019250" cy="1556250"/>
              <a:chOff x="2083125" y="752625"/>
              <a:chExt cx="1019250" cy="1556250"/>
            </a:xfrm>
          </p:grpSpPr>
          <p:sp>
            <p:nvSpPr>
              <p:cNvPr id="555" name="Google Shape;555;p9"/>
              <p:cNvSpPr/>
              <p:nvPr/>
            </p:nvSpPr>
            <p:spPr>
              <a:xfrm>
                <a:off x="2150125" y="875850"/>
                <a:ext cx="8843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35374" h="54036" extrusionOk="0">
                    <a:moveTo>
                      <a:pt x="0" y="0"/>
                    </a:moveTo>
                    <a:lnTo>
                      <a:pt x="1970" y="14091"/>
                    </a:lnTo>
                    <a:lnTo>
                      <a:pt x="7784" y="29659"/>
                    </a:lnTo>
                    <a:lnTo>
                      <a:pt x="20298" y="39611"/>
                    </a:lnTo>
                    <a:lnTo>
                      <a:pt x="19510" y="48222"/>
                    </a:lnTo>
                    <a:lnTo>
                      <a:pt x="35374" y="54036"/>
                    </a:lnTo>
                    <a:lnTo>
                      <a:pt x="34979" y="42606"/>
                    </a:lnTo>
                    <a:lnTo>
                      <a:pt x="20101" y="3945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6" name="Google Shape;556;p9"/>
              <p:cNvSpPr/>
              <p:nvPr/>
            </p:nvSpPr>
            <p:spPr>
              <a:xfrm>
                <a:off x="2940375" y="21468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2083125" y="7526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2265400" y="1540900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2590550" y="18039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9"/>
              <p:cNvSpPr/>
              <p:nvPr/>
            </p:nvSpPr>
            <p:spPr>
              <a:xfrm>
                <a:off x="2585625" y="203060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9"/>
              <p:cNvSpPr/>
              <p:nvPr/>
            </p:nvSpPr>
            <p:spPr>
              <a:xfrm>
                <a:off x="2969900" y="18926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9"/>
              <p:cNvSpPr/>
              <p:nvPr/>
            </p:nvSpPr>
            <p:spPr>
              <a:xfrm>
                <a:off x="2142225" y="115857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3" name="Google Shape;563;p9"/>
          <p:cNvGrpSpPr/>
          <p:nvPr/>
        </p:nvGrpSpPr>
        <p:grpSpPr>
          <a:xfrm rot="8099666" flipH="1">
            <a:off x="-114795" y="470863"/>
            <a:ext cx="1110838" cy="790170"/>
            <a:chOff x="3536500" y="69738"/>
            <a:chExt cx="1525650" cy="1085238"/>
          </a:xfrm>
        </p:grpSpPr>
        <p:grpSp>
          <p:nvGrpSpPr>
            <p:cNvPr id="564" name="Google Shape;564;p9"/>
            <p:cNvGrpSpPr/>
            <p:nvPr/>
          </p:nvGrpSpPr>
          <p:grpSpPr>
            <a:xfrm>
              <a:off x="3536500" y="69750"/>
              <a:ext cx="1525650" cy="1085225"/>
              <a:chOff x="3536500" y="69750"/>
              <a:chExt cx="1525650" cy="1085225"/>
            </a:xfrm>
          </p:grpSpPr>
          <p:sp>
            <p:nvSpPr>
              <p:cNvPr id="565" name="Google Shape;565;p9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566" name="Google Shape;566;p9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</p:sp>
          <p:sp>
            <p:nvSpPr>
              <p:cNvPr id="567" name="Google Shape;567;p9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9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9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47625" dir="5400000" algn="bl" rotWithShape="0">
                  <a:srgbClr val="000000">
                    <a:alpha val="6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9"/>
            <p:cNvGrpSpPr/>
            <p:nvPr/>
          </p:nvGrpSpPr>
          <p:grpSpPr>
            <a:xfrm>
              <a:off x="3536500" y="69738"/>
              <a:ext cx="1525650" cy="1085225"/>
              <a:chOff x="3536500" y="69750"/>
              <a:chExt cx="1525650" cy="1085225"/>
            </a:xfrm>
          </p:grpSpPr>
          <p:sp>
            <p:nvSpPr>
              <p:cNvPr id="574" name="Google Shape;574;p9"/>
              <p:cNvSpPr/>
              <p:nvPr/>
            </p:nvSpPr>
            <p:spPr>
              <a:xfrm>
                <a:off x="3605075" y="290850"/>
                <a:ext cx="1332675" cy="741475"/>
              </a:xfrm>
              <a:custGeom>
                <a:avLst/>
                <a:gdLst/>
                <a:ahLst/>
                <a:cxnLst/>
                <a:rect l="l" t="t" r="r" b="b"/>
                <a:pathLst>
                  <a:path w="53307" h="29659" extrusionOk="0">
                    <a:moveTo>
                      <a:pt x="0" y="0"/>
                    </a:moveTo>
                    <a:lnTo>
                      <a:pt x="15174" y="8671"/>
                    </a:lnTo>
                    <a:lnTo>
                      <a:pt x="23747" y="19707"/>
                    </a:lnTo>
                    <a:lnTo>
                      <a:pt x="34684" y="29068"/>
                    </a:lnTo>
                    <a:lnTo>
                      <a:pt x="53307" y="29659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5" name="Google Shape;575;p9"/>
              <p:cNvSpPr/>
              <p:nvPr/>
            </p:nvSpPr>
            <p:spPr>
              <a:xfrm>
                <a:off x="3984425" y="145525"/>
                <a:ext cx="56675" cy="3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14484" extrusionOk="0">
                    <a:moveTo>
                      <a:pt x="2267" y="0"/>
                    </a:moveTo>
                    <a:lnTo>
                      <a:pt x="0" y="14484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6" name="Google Shape;576;p9"/>
              <p:cNvSpPr/>
              <p:nvPr/>
            </p:nvSpPr>
            <p:spPr>
              <a:xfrm>
                <a:off x="4837150" y="929975"/>
                <a:ext cx="225000" cy="225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4403600" y="92997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3896150" y="422525"/>
                <a:ext cx="162000" cy="162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4142475" y="7102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9"/>
              <p:cNvSpPr/>
              <p:nvPr/>
            </p:nvSpPr>
            <p:spPr>
              <a:xfrm>
                <a:off x="3536500" y="2175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3982375" y="69750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2" name="Google Shape;582;p9"/>
          <p:cNvGrpSpPr/>
          <p:nvPr/>
        </p:nvGrpSpPr>
        <p:grpSpPr>
          <a:xfrm rot="852224" flipH="1">
            <a:off x="7828832" y="-513754"/>
            <a:ext cx="1483424" cy="1405392"/>
            <a:chOff x="-187100" y="291025"/>
            <a:chExt cx="1882050" cy="1783050"/>
          </a:xfrm>
        </p:grpSpPr>
        <p:grpSp>
          <p:nvGrpSpPr>
            <p:cNvPr id="583" name="Google Shape;583;p9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584" name="Google Shape;584;p9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585" name="Google Shape;585;p9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9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592" name="Google Shape;592;p9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3" name="Google Shape;593;p9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9" name="Google Shape;599;p9"/>
          <p:cNvGrpSpPr/>
          <p:nvPr/>
        </p:nvGrpSpPr>
        <p:grpSpPr>
          <a:xfrm>
            <a:off x="359625" y="3034388"/>
            <a:ext cx="162000" cy="162013"/>
            <a:chOff x="5424775" y="4064488"/>
            <a:chExt cx="162000" cy="162013"/>
          </a:xfrm>
        </p:grpSpPr>
        <p:sp>
          <p:nvSpPr>
            <p:cNvPr id="600" name="Google Shape;600;p9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9"/>
          <p:cNvGrpSpPr/>
          <p:nvPr/>
        </p:nvGrpSpPr>
        <p:grpSpPr>
          <a:xfrm>
            <a:off x="5680475" y="107938"/>
            <a:ext cx="162000" cy="162013"/>
            <a:chOff x="5424775" y="4064488"/>
            <a:chExt cx="162000" cy="162013"/>
          </a:xfrm>
        </p:grpSpPr>
        <p:sp>
          <p:nvSpPr>
            <p:cNvPr id="603" name="Google Shape;603;p9"/>
            <p:cNvSpPr/>
            <p:nvPr/>
          </p:nvSpPr>
          <p:spPr>
            <a:xfrm>
              <a:off x="5424775" y="4064500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5424775" y="4064488"/>
              <a:ext cx="162000" cy="162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"/>
          <p:cNvSpPr txBox="1">
            <a:spLocks noGrp="1"/>
          </p:cNvSpPr>
          <p:nvPr>
            <p:ph type="ctrTitle"/>
          </p:nvPr>
        </p:nvSpPr>
        <p:spPr>
          <a:xfrm>
            <a:off x="4205550" y="1375800"/>
            <a:ext cx="4284300" cy="934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8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"/>
          <p:cNvSpPr txBox="1">
            <a:spLocks noGrp="1"/>
          </p:cNvSpPr>
          <p:nvPr>
            <p:ph type="title" hasCustomPrompt="1"/>
          </p:nvPr>
        </p:nvSpPr>
        <p:spPr>
          <a:xfrm>
            <a:off x="1618725" y="1536300"/>
            <a:ext cx="5906400" cy="1483800"/>
          </a:xfrm>
          <a:prstGeom prst="rect">
            <a:avLst/>
          </a:prstGeom>
          <a:effectLst>
            <a:outerShdw blurRad="57150" dist="57150" dir="8340000" algn="bl" rotWithShape="0">
              <a:srgbClr val="000000">
                <a:alpha val="6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9" name="Google Shape;609;p11"/>
          <p:cNvSpPr txBox="1">
            <a:spLocks noGrp="1"/>
          </p:cNvSpPr>
          <p:nvPr>
            <p:ph type="body" idx="1"/>
          </p:nvPr>
        </p:nvSpPr>
        <p:spPr>
          <a:xfrm>
            <a:off x="1618725" y="2923625"/>
            <a:ext cx="59064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10" name="Google Shape;610;p11"/>
          <p:cNvGrpSpPr/>
          <p:nvPr/>
        </p:nvGrpSpPr>
        <p:grpSpPr>
          <a:xfrm rot="-1249416">
            <a:off x="-9440" y="-63843"/>
            <a:ext cx="1882092" cy="1783090"/>
            <a:chOff x="-187100" y="291025"/>
            <a:chExt cx="1882050" cy="1783050"/>
          </a:xfrm>
        </p:grpSpPr>
        <p:grpSp>
          <p:nvGrpSpPr>
            <p:cNvPr id="611" name="Google Shape;611;p11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612" name="Google Shape;612;p11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613" name="Google Shape;613;p11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11"/>
            <p:cNvGrpSpPr/>
            <p:nvPr/>
          </p:nvGrpSpPr>
          <p:grpSpPr>
            <a:xfrm>
              <a:off x="-187100" y="291025"/>
              <a:ext cx="1882050" cy="1783050"/>
              <a:chOff x="-187100" y="291025"/>
              <a:chExt cx="1882050" cy="1783050"/>
            </a:xfrm>
          </p:grpSpPr>
          <p:sp>
            <p:nvSpPr>
              <p:cNvPr id="620" name="Google Shape;620;p11"/>
              <p:cNvSpPr/>
              <p:nvPr/>
            </p:nvSpPr>
            <p:spPr>
              <a:xfrm>
                <a:off x="-187100" y="291025"/>
                <a:ext cx="1813025" cy="1714500"/>
              </a:xfrm>
              <a:custGeom>
                <a:avLst/>
                <a:gdLst/>
                <a:ahLst/>
                <a:cxnLst/>
                <a:rect l="l" t="t" r="r" b="b"/>
                <a:pathLst>
                  <a:path w="72521" h="68580" extrusionOk="0">
                    <a:moveTo>
                      <a:pt x="0" y="0"/>
                    </a:moveTo>
                    <a:lnTo>
                      <a:pt x="27590" y="10445"/>
                    </a:lnTo>
                    <a:lnTo>
                      <a:pt x="55179" y="26210"/>
                    </a:lnTo>
                    <a:lnTo>
                      <a:pt x="72521" y="59121"/>
                    </a:lnTo>
                    <a:lnTo>
                      <a:pt x="44143" y="58530"/>
                    </a:lnTo>
                    <a:lnTo>
                      <a:pt x="29757" y="60697"/>
                    </a:lnTo>
                    <a:lnTo>
                      <a:pt x="12612" y="6858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1" name="Google Shape;621;p11"/>
              <p:cNvSpPr/>
              <p:nvPr/>
            </p:nvSpPr>
            <p:spPr>
              <a:xfrm>
                <a:off x="1088900" y="8522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842575" y="165527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59275" y="194597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443575" y="51230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502675" y="1734125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1566850" y="1719350"/>
                <a:ext cx="128100" cy="12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7" name="Google Shape;627;p11"/>
          <p:cNvGrpSpPr/>
          <p:nvPr/>
        </p:nvGrpSpPr>
        <p:grpSpPr>
          <a:xfrm>
            <a:off x="113450" y="3828000"/>
            <a:ext cx="216300" cy="216300"/>
            <a:chOff x="113450" y="3828000"/>
            <a:chExt cx="216300" cy="216300"/>
          </a:xfrm>
        </p:grpSpPr>
        <p:sp>
          <p:nvSpPr>
            <p:cNvPr id="628" name="Google Shape;628;p11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113450" y="38280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11"/>
          <p:cNvGrpSpPr/>
          <p:nvPr/>
        </p:nvGrpSpPr>
        <p:grpSpPr>
          <a:xfrm rot="1480266">
            <a:off x="1265383" y="3548999"/>
            <a:ext cx="1640091" cy="1823616"/>
            <a:chOff x="901725" y="3399375"/>
            <a:chExt cx="1640125" cy="1823654"/>
          </a:xfrm>
        </p:grpSpPr>
        <p:grpSp>
          <p:nvGrpSpPr>
            <p:cNvPr id="631" name="Google Shape;631;p11"/>
            <p:cNvGrpSpPr/>
            <p:nvPr/>
          </p:nvGrpSpPr>
          <p:grpSpPr>
            <a:xfrm>
              <a:off x="901725" y="3399375"/>
              <a:ext cx="1640125" cy="1823654"/>
              <a:chOff x="901725" y="3399375"/>
              <a:chExt cx="1640125" cy="1823654"/>
            </a:xfrm>
          </p:grpSpPr>
          <p:sp>
            <p:nvSpPr>
              <p:cNvPr id="632" name="Google Shape;632;p11"/>
              <p:cNvSpPr/>
              <p:nvPr/>
            </p:nvSpPr>
            <p:spPr>
              <a:xfrm>
                <a:off x="985519" y="3498679"/>
                <a:ext cx="1468175" cy="1724350"/>
              </a:xfrm>
              <a:custGeom>
                <a:avLst/>
                <a:gdLst/>
                <a:ahLst/>
                <a:cxnLst/>
                <a:rect l="l" t="t" r="r" b="b"/>
                <a:pathLst>
                  <a:path w="58727" h="68974" extrusionOk="0">
                    <a:moveTo>
                      <a:pt x="157" y="60573"/>
                    </a:moveTo>
                    <a:lnTo>
                      <a:pt x="57544" y="0"/>
                    </a:lnTo>
                    <a:lnTo>
                      <a:pt x="58727" y="68974"/>
                    </a:lnTo>
                    <a:lnTo>
                      <a:pt x="0" y="6069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633" name="Google Shape;633;p11"/>
              <p:cNvSpPr/>
              <p:nvPr/>
            </p:nvSpPr>
            <p:spPr>
              <a:xfrm>
                <a:off x="2325550" y="33993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901725" y="49118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5" name="Google Shape;635;p11"/>
            <p:cNvGrpSpPr/>
            <p:nvPr/>
          </p:nvGrpSpPr>
          <p:grpSpPr>
            <a:xfrm>
              <a:off x="901725" y="3399375"/>
              <a:ext cx="1640125" cy="1823654"/>
              <a:chOff x="901725" y="3399375"/>
              <a:chExt cx="1640125" cy="1823654"/>
            </a:xfrm>
          </p:grpSpPr>
          <p:sp>
            <p:nvSpPr>
              <p:cNvPr id="636" name="Google Shape;636;p11"/>
              <p:cNvSpPr/>
              <p:nvPr/>
            </p:nvSpPr>
            <p:spPr>
              <a:xfrm>
                <a:off x="982316" y="3498679"/>
                <a:ext cx="1471400" cy="1724350"/>
              </a:xfrm>
              <a:custGeom>
                <a:avLst/>
                <a:gdLst/>
                <a:ahLst/>
                <a:cxnLst/>
                <a:rect l="l" t="t" r="r" b="b"/>
                <a:pathLst>
                  <a:path w="58856" h="68974" extrusionOk="0">
                    <a:moveTo>
                      <a:pt x="0" y="60696"/>
                    </a:moveTo>
                    <a:lnTo>
                      <a:pt x="57672" y="0"/>
                    </a:lnTo>
                    <a:lnTo>
                      <a:pt x="58856" y="68974"/>
                    </a:lnTo>
                    <a:lnTo>
                      <a:pt x="128" y="6069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7" name="Google Shape;637;p11"/>
              <p:cNvSpPr/>
              <p:nvPr/>
            </p:nvSpPr>
            <p:spPr>
              <a:xfrm>
                <a:off x="2325550" y="33993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>
                <a:off x="901725" y="4911875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9" name="Google Shape;639;p11"/>
          <p:cNvGrpSpPr/>
          <p:nvPr/>
        </p:nvGrpSpPr>
        <p:grpSpPr>
          <a:xfrm rot="-4766881">
            <a:off x="7595470" y="3139452"/>
            <a:ext cx="636135" cy="2821638"/>
            <a:chOff x="7217125" y="3042925"/>
            <a:chExt cx="477825" cy="2119625"/>
          </a:xfrm>
        </p:grpSpPr>
        <p:grpSp>
          <p:nvGrpSpPr>
            <p:cNvPr id="640" name="Google Shape;640;p11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641" name="Google Shape;641;p11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  <p:sp>
            <p:nvSpPr>
              <p:cNvPr id="642" name="Google Shape;642;p11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11"/>
            <p:cNvGrpSpPr/>
            <p:nvPr/>
          </p:nvGrpSpPr>
          <p:grpSpPr>
            <a:xfrm>
              <a:off x="7217125" y="3042925"/>
              <a:ext cx="477825" cy="2119625"/>
              <a:chOff x="7217125" y="3042925"/>
              <a:chExt cx="477825" cy="2119625"/>
            </a:xfrm>
          </p:grpSpPr>
          <p:sp>
            <p:nvSpPr>
              <p:cNvPr id="646" name="Google Shape;646;p11"/>
              <p:cNvSpPr/>
              <p:nvPr/>
            </p:nvSpPr>
            <p:spPr>
              <a:xfrm>
                <a:off x="7307175" y="3122875"/>
                <a:ext cx="320225" cy="20396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81587" extrusionOk="0">
                    <a:moveTo>
                      <a:pt x="1182" y="0"/>
                    </a:moveTo>
                    <a:lnTo>
                      <a:pt x="0" y="22860"/>
                    </a:lnTo>
                    <a:lnTo>
                      <a:pt x="12415" y="64048"/>
                    </a:lnTo>
                    <a:lnTo>
                      <a:pt x="12809" y="81587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7" name="Google Shape;647;p11"/>
              <p:cNvSpPr/>
              <p:nvPr/>
            </p:nvSpPr>
            <p:spPr>
              <a:xfrm>
                <a:off x="7251600" y="3042925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>
                <a:off x="7217125" y="360950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>
                <a:off x="7517650" y="4594850"/>
                <a:ext cx="177300" cy="17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0" name="Google Shape;650;p11"/>
          <p:cNvGrpSpPr/>
          <p:nvPr/>
        </p:nvGrpSpPr>
        <p:grpSpPr>
          <a:xfrm>
            <a:off x="4606100" y="4756775"/>
            <a:ext cx="216300" cy="216300"/>
            <a:chOff x="8246800" y="2151200"/>
            <a:chExt cx="216300" cy="216300"/>
          </a:xfrm>
        </p:grpSpPr>
        <p:sp>
          <p:nvSpPr>
            <p:cNvPr id="651" name="Google Shape;651;p11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76200" dir="5400000" algn="bl" rotWithShape="0">
                <a:srgbClr val="000000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8246800" y="2151200"/>
              <a:ext cx="216300" cy="2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1"/>
          <p:cNvGrpSpPr/>
          <p:nvPr/>
        </p:nvGrpSpPr>
        <p:grpSpPr>
          <a:xfrm>
            <a:off x="5103300" y="-193866"/>
            <a:ext cx="3901750" cy="2137666"/>
            <a:chOff x="5103300" y="-193866"/>
            <a:chExt cx="3901750" cy="2137666"/>
          </a:xfrm>
        </p:grpSpPr>
        <p:grpSp>
          <p:nvGrpSpPr>
            <p:cNvPr id="654" name="Google Shape;654;p11"/>
            <p:cNvGrpSpPr/>
            <p:nvPr/>
          </p:nvGrpSpPr>
          <p:grpSpPr>
            <a:xfrm>
              <a:off x="5103300" y="-193866"/>
              <a:ext cx="3901750" cy="2137666"/>
              <a:chOff x="5103300" y="-193866"/>
              <a:chExt cx="3901750" cy="2137666"/>
            </a:xfrm>
          </p:grpSpPr>
          <p:grpSp>
            <p:nvGrpSpPr>
              <p:cNvPr id="655" name="Google Shape;655;p11"/>
              <p:cNvGrpSpPr/>
              <p:nvPr/>
            </p:nvGrpSpPr>
            <p:grpSpPr>
              <a:xfrm>
                <a:off x="5103300" y="-193866"/>
                <a:ext cx="3832975" cy="2026966"/>
                <a:chOff x="5103300" y="-193866"/>
                <a:chExt cx="3832975" cy="2026966"/>
              </a:xfrm>
            </p:grpSpPr>
            <p:sp>
              <p:nvSpPr>
                <p:cNvPr id="656" name="Google Shape;656;p11"/>
                <p:cNvSpPr/>
                <p:nvPr/>
              </p:nvSpPr>
              <p:spPr>
                <a:xfrm>
                  <a:off x="5103300" y="-39050"/>
                  <a:ext cx="3832975" cy="18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19" h="74886" extrusionOk="0">
                      <a:moveTo>
                        <a:pt x="0" y="0"/>
                      </a:moveTo>
                      <a:lnTo>
                        <a:pt x="14977" y="11232"/>
                      </a:lnTo>
                      <a:lnTo>
                        <a:pt x="96366" y="47887"/>
                      </a:lnTo>
                      <a:lnTo>
                        <a:pt x="109964" y="63062"/>
                      </a:lnTo>
                      <a:lnTo>
                        <a:pt x="126321" y="74886"/>
                      </a:lnTo>
                      <a:lnTo>
                        <a:pt x="153319" y="7291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657" name="Google Shape;657;p11"/>
                <p:cNvSpPr/>
                <p:nvPr/>
              </p:nvSpPr>
              <p:spPr>
                <a:xfrm>
                  <a:off x="5926050" y="-67150"/>
                  <a:ext cx="1689875" cy="7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95" h="31728" extrusionOk="0">
                      <a:moveTo>
                        <a:pt x="0" y="0"/>
                      </a:moveTo>
                      <a:lnTo>
                        <a:pt x="38429" y="14189"/>
                      </a:lnTo>
                      <a:lnTo>
                        <a:pt x="67595" y="317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658" name="Google Shape;658;p11"/>
                <p:cNvSpPr/>
                <p:nvPr/>
              </p:nvSpPr>
              <p:spPr>
                <a:xfrm>
                  <a:off x="7512450" y="-69575"/>
                  <a:ext cx="743950" cy="122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8" h="48873" extrusionOk="0">
                      <a:moveTo>
                        <a:pt x="0" y="48873"/>
                      </a:moveTo>
                      <a:lnTo>
                        <a:pt x="3745" y="31728"/>
                      </a:lnTo>
                      <a:lnTo>
                        <a:pt x="29758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  <p:sp>
              <p:nvSpPr>
                <p:cNvPr id="659" name="Google Shape;659;p11"/>
                <p:cNvSpPr/>
                <p:nvPr/>
              </p:nvSpPr>
              <p:spPr>
                <a:xfrm rot="843425">
                  <a:off x="7812999" y="-167612"/>
                  <a:ext cx="261137" cy="3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" h="14583" extrusionOk="0">
                      <a:moveTo>
                        <a:pt x="0" y="0"/>
                      </a:moveTo>
                      <a:lnTo>
                        <a:pt x="10445" y="1458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76200" dir="5400000" algn="bl" rotWithShape="0">
                    <a:srgbClr val="000000">
                      <a:alpha val="66000"/>
                    </a:srgbClr>
                  </a:outerShdw>
                </a:effectLst>
              </p:spPr>
            </p:sp>
          </p:grpSp>
          <p:sp>
            <p:nvSpPr>
              <p:cNvPr id="660" name="Google Shape;660;p11"/>
              <p:cNvSpPr/>
              <p:nvPr/>
            </p:nvSpPr>
            <p:spPr>
              <a:xfrm>
                <a:off x="8788750" y="16930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8172900" y="17275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7897025" y="967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6758950" y="1903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7808150" y="14785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7419125" y="1087025"/>
                <a:ext cx="182100" cy="18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7551950" y="65580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6473000" y="6508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5418675" y="163125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 rot="283934">
                <a:off x="6596289" y="-122138"/>
                <a:ext cx="261127" cy="364578"/>
              </a:xfrm>
              <a:custGeom>
                <a:avLst/>
                <a:gdLst/>
                <a:ahLst/>
                <a:cxnLst/>
                <a:rect l="l" t="t" r="r" b="b"/>
                <a:pathLst>
                  <a:path w="10445" h="14583" extrusionOk="0">
                    <a:moveTo>
                      <a:pt x="0" y="0"/>
                    </a:moveTo>
                    <a:lnTo>
                      <a:pt x="10445" y="1458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76200" dir="5400000" algn="bl" rotWithShape="0">
                  <a:srgbClr val="000000">
                    <a:alpha val="66000"/>
                  </a:srgbClr>
                </a:outerShdw>
              </a:effectLst>
            </p:spPr>
          </p:sp>
        </p:grpSp>
        <p:grpSp>
          <p:nvGrpSpPr>
            <p:cNvPr id="670" name="Google Shape;670;p11"/>
            <p:cNvGrpSpPr/>
            <p:nvPr/>
          </p:nvGrpSpPr>
          <p:grpSpPr>
            <a:xfrm>
              <a:off x="5103300" y="-193866"/>
              <a:ext cx="3901750" cy="2137666"/>
              <a:chOff x="5103300" y="-193866"/>
              <a:chExt cx="3901750" cy="2137666"/>
            </a:xfrm>
          </p:grpSpPr>
          <p:grpSp>
            <p:nvGrpSpPr>
              <p:cNvPr id="671" name="Google Shape;671;p11"/>
              <p:cNvGrpSpPr/>
              <p:nvPr/>
            </p:nvGrpSpPr>
            <p:grpSpPr>
              <a:xfrm>
                <a:off x="5103300" y="-193866"/>
                <a:ext cx="3832975" cy="2026966"/>
                <a:chOff x="5103300" y="-193866"/>
                <a:chExt cx="3832975" cy="2026966"/>
              </a:xfrm>
            </p:grpSpPr>
            <p:sp>
              <p:nvSpPr>
                <p:cNvPr id="672" name="Google Shape;672;p11"/>
                <p:cNvSpPr/>
                <p:nvPr/>
              </p:nvSpPr>
              <p:spPr>
                <a:xfrm>
                  <a:off x="5103300" y="-39050"/>
                  <a:ext cx="3832975" cy="18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19" h="74886" extrusionOk="0">
                      <a:moveTo>
                        <a:pt x="0" y="0"/>
                      </a:moveTo>
                      <a:lnTo>
                        <a:pt x="14977" y="11232"/>
                      </a:lnTo>
                      <a:lnTo>
                        <a:pt x="96366" y="47887"/>
                      </a:lnTo>
                      <a:lnTo>
                        <a:pt x="109964" y="63062"/>
                      </a:lnTo>
                      <a:lnTo>
                        <a:pt x="126321" y="74886"/>
                      </a:lnTo>
                      <a:lnTo>
                        <a:pt x="153319" y="7291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73" name="Google Shape;673;p11"/>
                <p:cNvSpPr/>
                <p:nvPr/>
              </p:nvSpPr>
              <p:spPr>
                <a:xfrm>
                  <a:off x="5926050" y="-67150"/>
                  <a:ext cx="1689875" cy="7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95" h="31728" extrusionOk="0">
                      <a:moveTo>
                        <a:pt x="0" y="0"/>
                      </a:moveTo>
                      <a:lnTo>
                        <a:pt x="38429" y="14189"/>
                      </a:lnTo>
                      <a:lnTo>
                        <a:pt x="67595" y="317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74" name="Google Shape;674;p11"/>
                <p:cNvSpPr/>
                <p:nvPr/>
              </p:nvSpPr>
              <p:spPr>
                <a:xfrm>
                  <a:off x="7512450" y="-69575"/>
                  <a:ext cx="743950" cy="122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8" h="48873" extrusionOk="0">
                      <a:moveTo>
                        <a:pt x="0" y="48873"/>
                      </a:moveTo>
                      <a:lnTo>
                        <a:pt x="3745" y="31728"/>
                      </a:lnTo>
                      <a:lnTo>
                        <a:pt x="29758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75" name="Google Shape;675;p11"/>
                <p:cNvSpPr/>
                <p:nvPr/>
              </p:nvSpPr>
              <p:spPr>
                <a:xfrm rot="843425">
                  <a:off x="7812999" y="-167612"/>
                  <a:ext cx="261137" cy="3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" h="14583" extrusionOk="0">
                      <a:moveTo>
                        <a:pt x="0" y="0"/>
                      </a:moveTo>
                      <a:lnTo>
                        <a:pt x="10445" y="14583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76" name="Google Shape;676;p11"/>
              <p:cNvSpPr/>
              <p:nvPr/>
            </p:nvSpPr>
            <p:spPr>
              <a:xfrm>
                <a:off x="8788750" y="16930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>
                <a:off x="8172900" y="172750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7897025" y="967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>
                <a:off x="6758950" y="190350"/>
                <a:ext cx="216300" cy="216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>
                <a:off x="7808150" y="14785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>
                <a:off x="7419125" y="1087025"/>
                <a:ext cx="182100" cy="18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7551950" y="65580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6473000" y="650850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>
                <a:off x="5418675" y="163125"/>
                <a:ext cx="138000" cy="13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 rot="283934">
                <a:off x="6596289" y="-122138"/>
                <a:ext cx="261127" cy="364578"/>
              </a:xfrm>
              <a:custGeom>
                <a:avLst/>
                <a:gdLst/>
                <a:ahLst/>
                <a:cxnLst/>
                <a:rect l="l" t="t" r="r" b="b"/>
                <a:pathLst>
                  <a:path w="10445" h="14583" extrusionOk="0">
                    <a:moveTo>
                      <a:pt x="0" y="0"/>
                    </a:moveTo>
                    <a:lnTo>
                      <a:pt x="10445" y="14583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9" r:id="rId24"/>
    <p:sldLayoutId id="2147483680" r:id="rId25"/>
    <p:sldLayoutId id="2147483681" r:id="rId26"/>
    <p:sldLayoutId id="2147483682" r:id="rId27"/>
    <p:sldLayoutId id="2147483683" r:id="rId28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faostat/en/#data/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ata.worldbank.org/indicator/EG.USE.COMM.FO.Z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EB6B-D8E1-5C27-37C9-DDCEDE57A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Visualizing the effect of temperature, fossil fuels on Climate Change</a:t>
            </a:r>
          </a:p>
          <a:p>
            <a:pPr algn="ctr"/>
            <a:endParaRPr lang="en-IN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IN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By Team 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11525-7D37-0EB3-277A-6E45F6384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D1D38-9A7F-E1C5-2746-8F477427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ED68E-9757-9176-1E26-7D22210D8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77E3B-63DE-2F08-3BF4-9A906E44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" y="0"/>
            <a:ext cx="90963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6E42-5231-2579-D672-F21138FFF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Limitations of Tableau.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4704F-7F4E-BD78-A2EF-A5D112271CC3}"/>
              </a:ext>
            </a:extLst>
          </p:cNvPr>
          <p:cNvSpPr txBox="1"/>
          <p:nvPr/>
        </p:nvSpPr>
        <p:spPr>
          <a:xfrm>
            <a:off x="457200" y="1313405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 customizations.</a:t>
            </a:r>
          </a:p>
          <a:p>
            <a:endParaRPr lang="en-US" dirty="0">
              <a:ln w="0"/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Has overwhelming features.</a:t>
            </a:r>
          </a:p>
          <a:p>
            <a:endParaRPr lang="en-US" sz="1400" b="1" dirty="0">
              <a:ln w="0"/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consuming to get started with the visuals.</a:t>
            </a:r>
          </a:p>
        </p:txBody>
      </p:sp>
    </p:spTree>
    <p:extLst>
      <p:ext uri="{BB962C8B-B14F-4D97-AF65-F5344CB8AC3E}">
        <p14:creationId xmlns:p14="http://schemas.microsoft.com/office/powerpoint/2010/main" val="154656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AA3B-233F-4F3C-0029-A853960315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Power BI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40917-F006-F2AE-5C64-428B39C4473A}"/>
              </a:ext>
            </a:extLst>
          </p:cNvPr>
          <p:cNvSpPr txBox="1"/>
          <p:nvPr/>
        </p:nvSpPr>
        <p:spPr>
          <a:xfrm>
            <a:off x="1350335" y="1863655"/>
            <a:ext cx="5583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PowerBI for visualization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Info_Viz_Project.pbix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created by PowerBI for visuals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6364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784D-2327-A650-6E46-E0BC5D42E0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F741C-41BF-E726-ABFB-2F160B7C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D27F-070E-78DF-B737-C8A0FB3ED0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F098E-9845-A0CA-8988-DACA0B36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369980" cy="514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34830-C9DD-9EDF-66B7-E00A3A40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82" y="1"/>
            <a:ext cx="4774018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2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A09B-2BE3-7640-8F6E-D6B781F39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CE90B-0DD1-E6AD-10DB-EF49810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0" y="0"/>
            <a:ext cx="9099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7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B19DF-0569-239C-88EF-DAF78C69C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D772A-DB69-B482-9068-E0C1385C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2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072C-437D-32F0-B52A-B8A536615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764" y="504953"/>
            <a:ext cx="2444312" cy="714374"/>
          </a:xfrm>
        </p:spPr>
        <p:txBody>
          <a:bodyPr/>
          <a:lstStyle/>
          <a:p>
            <a:r>
              <a:rPr lang="en-US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  <a:r>
              <a:rPr lang="en-US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4BCC1-98A0-E2D1-CF97-222F988E4097}"/>
              </a:ext>
            </a:extLst>
          </p:cNvPr>
          <p:cNvSpPr txBox="1"/>
          <p:nvPr/>
        </p:nvSpPr>
        <p:spPr>
          <a:xfrm>
            <a:off x="414336" y="1172817"/>
            <a:ext cx="8105831" cy="31085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b="0" i="0" dirty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project is based on the climate change and the factors behind it</a:t>
            </a: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Climate change refers to long-term shifts in temperatures and weather patterns. These shifts may be natural, but since the 1800s, human activities have been the main driver/cause of climate change, primarily due to the burning of fossil fuels (like coal, oil, and gas) which produces heat-trapping gases.</a:t>
            </a:r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Industrial activities and emission of greenhouse/heat-trapping gases are a cause of increase in temperature.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Climate change is one of the most serious issue faced by humans today and will be in future.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2C13-0BE5-1427-8EB7-0778DB450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30A14-F779-6203-BCF0-46A9FFBE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26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0C2E-A65C-BF53-458A-440F5258B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Limitations of PowerBI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01CAC-D9D3-B422-9BF8-0D9E1634735C}"/>
              </a:ext>
            </a:extLst>
          </p:cNvPr>
          <p:cNvSpPr txBox="1"/>
          <p:nvPr/>
        </p:nvSpPr>
        <p:spPr>
          <a:xfrm>
            <a:off x="1648047" y="1658679"/>
            <a:ext cx="3677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Not ideal for </a:t>
            </a:r>
            <a:r>
              <a:rPr lang="en-US" sz="18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Treemaps</a:t>
            </a:r>
            <a:r>
              <a:rPr lang="en-US" sz="1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Handling Large Data Volumes</a:t>
            </a:r>
          </a:p>
          <a:p>
            <a:r>
              <a:rPr lang="en-US" sz="1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Crowded user interface</a:t>
            </a:r>
            <a:endParaRPr lang="en-IN" sz="1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7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7F296-8C08-A743-5286-F45616216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232305"/>
            <a:ext cx="7717500" cy="573300"/>
          </a:xfrm>
        </p:spPr>
        <p:txBody>
          <a:bodyPr/>
          <a:lstStyle/>
          <a:p>
            <a:r>
              <a:rPr lang="en-US" dirty="0"/>
              <a:t>Plotly Dash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02A24-BAC4-BB8E-4FB4-E068044F93EB}"/>
              </a:ext>
            </a:extLst>
          </p:cNvPr>
          <p:cNvSpPr txBox="1"/>
          <p:nvPr/>
        </p:nvSpPr>
        <p:spPr>
          <a:xfrm>
            <a:off x="713250" y="1164548"/>
            <a:ext cx="662408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Used Dash python Library from Plotly for the visualizations.</a:t>
            </a:r>
          </a:p>
          <a:p>
            <a:endParaRPr lang="en-IN" sz="16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code for this visualizations is written in Info_Viz_Project.py.</a:t>
            </a:r>
          </a:p>
          <a:p>
            <a:endParaRPr lang="en-IN" sz="16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6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Dash:</a:t>
            </a:r>
          </a:p>
          <a:p>
            <a:endParaRPr lang="en-US" sz="16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 is a python framework created by </a:t>
            </a:r>
            <a:r>
              <a:rPr lang="en-US" sz="16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plotly</a:t>
            </a:r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creating interactive web applications.</a:t>
            </a:r>
          </a:p>
          <a:p>
            <a:endParaRPr lang="en-US" sz="16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Written on top of Plotly.js and React.js, Dash is ideal for building and deploying data apps with customized user interfaces. It's particularly suited for anyone who works with data.</a:t>
            </a:r>
            <a:endParaRPr lang="en-IN" sz="16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35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B1DB8-6B2D-D156-F1A2-0BE3D811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" y="967563"/>
            <a:ext cx="8197702" cy="33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62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796974-7CAB-4DEA-C744-7D12710B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" y="1256191"/>
            <a:ext cx="8888819" cy="28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88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0A40F8-4AE3-3381-42F0-9C201AE8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38" y="285750"/>
            <a:ext cx="653652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24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3CFA-A2A2-ED85-88B8-AE0FE8079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Limitations of Dash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1A56A-2C41-8B74-01EF-32B81DE10B81}"/>
              </a:ext>
            </a:extLst>
          </p:cNvPr>
          <p:cNvSpPr txBox="1"/>
          <p:nvPr/>
        </p:nvSpPr>
        <p:spPr>
          <a:xfrm>
            <a:off x="1116419" y="1669312"/>
            <a:ext cx="28200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 able to plot useful </a:t>
            </a:r>
            <a:r>
              <a:rPr lang="en-US" dirty="0" err="1">
                <a:solidFill>
                  <a:schemeClr val="tx1"/>
                </a:solidFill>
              </a:rPr>
              <a:t>Treemaps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Requires coding (+/-).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4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559FF3-0B6A-1DDE-1CFE-CA0A07249BD3}"/>
              </a:ext>
            </a:extLst>
          </p:cNvPr>
          <p:cNvSpPr txBox="1"/>
          <p:nvPr/>
        </p:nvSpPr>
        <p:spPr>
          <a:xfrm>
            <a:off x="2923953" y="38837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Treemap-4.1.2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17558-9DA3-3EF7-B6BE-8766D10278E2}"/>
              </a:ext>
            </a:extLst>
          </p:cNvPr>
          <p:cNvSpPr txBox="1"/>
          <p:nvPr/>
        </p:nvSpPr>
        <p:spPr>
          <a:xfrm>
            <a:off x="393406" y="1222744"/>
            <a:ext cx="7921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Treemap-4.1.2 is a </a:t>
            </a:r>
            <a:r>
              <a:rPr lang="en-IN" dirty="0" err="1">
                <a:solidFill>
                  <a:schemeClr val="tx1"/>
                </a:solidFill>
              </a:rPr>
              <a:t>Treemap</a:t>
            </a:r>
            <a:r>
              <a:rPr lang="en-IN" dirty="0">
                <a:solidFill>
                  <a:schemeClr val="tx1"/>
                </a:solidFill>
              </a:rPr>
              <a:t> visualization software developed by Human Computer Interaction Laboratory (HCIL), University of Maryland.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Treemaps created by this tool are very useful. Some samples are provided in the below slides.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A3A6-6BAF-F1BD-11A2-9F164A049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ED313-2A7B-16AF-CCDF-5E94293F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7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6B44-C9E8-8E3D-3AB4-EB6EE5026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220DD-D65B-B1D5-6425-E97E47DC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6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D73C97-3CF6-C836-C695-54437AF38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u="sng" dirty="0"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FE57BE-80B5-29B2-4FB7-C92BF4BDB373}"/>
              </a:ext>
            </a:extLst>
          </p:cNvPr>
          <p:cNvSpPr/>
          <p:nvPr/>
        </p:nvSpPr>
        <p:spPr>
          <a:xfrm>
            <a:off x="330386" y="1600539"/>
            <a:ext cx="8483228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cap="none" spc="0" dirty="0">
                <a:ln w="0"/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Top 15 Countries affected by the temperature change both developed and developing.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cap="none" spc="0" dirty="0">
              <a:ln w="0"/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cap="none" spc="0" dirty="0">
                <a:ln w="0"/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Analyzing the temperature change patterns of developed and developing countries.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cap="none" spc="0" dirty="0">
              <a:ln w="0"/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cap="none" spc="0" dirty="0">
                <a:ln w="0"/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Analyzing the consumption of fossil fuels in these countries and its relation to Temperature change.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cap="none" spc="0" dirty="0">
              <a:ln w="0"/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cap="none" spc="0" dirty="0">
                <a:ln w="0"/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Analyzing the effects of all 4 season on temperature change.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cap="none" spc="0" dirty="0">
              <a:ln w="0"/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cap="none" spc="0" dirty="0">
                <a:ln w="0"/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Analyzing the effect of seasons on Temperature change in developed and developing countries</a:t>
            </a:r>
            <a:r>
              <a:rPr lang="en-US" dirty="0">
                <a:ln w="0"/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b="1" cap="none" spc="0" dirty="0">
              <a:ln w="0"/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D2DE8F-E003-2D23-8242-C4154732E1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Which visualization tool is better?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24A26-71D2-4248-17B2-153F68069B68}"/>
              </a:ext>
            </a:extLst>
          </p:cNvPr>
          <p:cNvSpPr txBox="1"/>
          <p:nvPr/>
        </p:nvSpPr>
        <p:spPr>
          <a:xfrm>
            <a:off x="713225" y="1711842"/>
            <a:ext cx="81067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the tools were useful in some kind or other and I believe the solution for our project comes from 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taking the best of them.</a:t>
            </a: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our project:</a:t>
            </a: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 is better for visualizing the scatterplots, line charts with multiple lines, sunburst charts.</a:t>
            </a: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PowerBI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was useful in line charts and scatterplots.</a:t>
            </a: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 is good for line charts, scatterplots and some what for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Treemap-4.1.2 is best for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visualizations.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D9F7-5133-307D-B39D-BD0FD87F1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61376"/>
            <a:ext cx="7717500" cy="573300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Thank You !!</a:t>
            </a:r>
            <a:endParaRPr lang="en-IN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59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5D28-4B31-FE1A-B321-D51EBA124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243" y="0"/>
            <a:ext cx="7717500" cy="429903"/>
          </a:xfrm>
        </p:spPr>
        <p:txBody>
          <a:bodyPr/>
          <a:lstStyle/>
          <a:p>
            <a:r>
              <a:rPr lang="en-US" dirty="0"/>
              <a:t>Theory Implementation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6275F-F04D-F157-5A8C-1A4D2F7E7C34}"/>
              </a:ext>
            </a:extLst>
          </p:cNvPr>
          <p:cNvSpPr txBox="1"/>
          <p:nvPr/>
        </p:nvSpPr>
        <p:spPr>
          <a:xfrm>
            <a:off x="642272" y="587839"/>
            <a:ext cx="8275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Tufte’s Principles.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Used Dashboards in tableau and </a:t>
            </a:r>
            <a:r>
              <a:rPr lang="en-US" sz="18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PowerBI</a:t>
            </a: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provide the overview of the visuals and later on get details upon clicking them.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Visualizations in dash follows the magnifying/zoom concepts.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 visuals follow scrolling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sz="18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represent the hierarchical data of temperature change during different seasons.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Focus and Context</a:t>
            </a:r>
          </a:p>
          <a:p>
            <a:pPr>
              <a:buClr>
                <a:schemeClr val="tx1"/>
              </a:buClr>
            </a:pPr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 More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IN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3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B77C-FDE2-7565-DF0F-F65DB074D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637" y="467833"/>
            <a:ext cx="7717500" cy="4295553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</a:t>
            </a:r>
            <a:r>
              <a:rPr lang="en-IN" sz="3100" u="sng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 Used</a:t>
            </a:r>
            <a:b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 (Pandas, NumPy, Spyder)</a:t>
            </a:r>
            <a:b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Plotly</a:t>
            </a: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Dash</a:t>
            </a:r>
            <a:b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Power-Bi</a:t>
            </a:r>
            <a:b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</a:t>
            </a:r>
            <a:b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  <a:b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Anaconda </a:t>
            </a:r>
            <a:r>
              <a:rPr lang="en-IN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Jupyter</a:t>
            </a: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Notebooks</a:t>
            </a:r>
            <a:b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Treemap-4.1.2 etc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0E3CAD-80DD-2451-DE70-FE5034F28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912" y="776394"/>
            <a:ext cx="7717500" cy="573300"/>
          </a:xfrm>
        </p:spPr>
        <p:txBody>
          <a:bodyPr/>
          <a:lstStyle/>
          <a:p>
            <a:r>
              <a:rPr lang="en-IN" dirty="0"/>
              <a:t>Data 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2A4B4-13B6-A2B5-ED09-0A24D6E1D3AB}"/>
              </a:ext>
            </a:extLst>
          </p:cNvPr>
          <p:cNvSpPr txBox="1"/>
          <p:nvPr/>
        </p:nvSpPr>
        <p:spPr>
          <a:xfrm>
            <a:off x="135706" y="2135530"/>
            <a:ext cx="88725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Food and Agriculture organization (FAO) of the United Nations’ Temperature change</a:t>
            </a:r>
          </a:p>
          <a:p>
            <a:r>
              <a:rPr lang="en-IN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https://www.fao.org/faostat/en/#data/ET</a:t>
            </a:r>
            <a:endParaRPr lang="en-IN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World bank’s Fossil fuel energy consumption</a:t>
            </a:r>
          </a:p>
          <a:p>
            <a:r>
              <a:rPr lang="en-IN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https://data.worldbank.org/indicator/EG.USE.COMM.FO.ZS</a:t>
            </a:r>
            <a:endParaRPr lang="en-IN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A85259-8CFF-EA31-DB22-19F47E0BB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Data Cleaning/Processing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6F259-71D1-46B1-6B8A-84FD7A9E3C10}"/>
              </a:ext>
            </a:extLst>
          </p:cNvPr>
          <p:cNvSpPr txBox="1"/>
          <p:nvPr/>
        </p:nvSpPr>
        <p:spPr>
          <a:xfrm>
            <a:off x="563525" y="1745995"/>
            <a:ext cx="8293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Used Pandas and Microsoft Excel for the processing of data.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Python code for data processing is present in below notebooks  </a:t>
            </a:r>
            <a:r>
              <a:rPr lang="en-US" sz="1800" i="1" dirty="0" err="1">
                <a:solidFill>
                  <a:schemeClr val="tx1"/>
                </a:solidFill>
              </a:rPr>
              <a:t>Fossil_Fuel_DP.ipynb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and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Temp_Change_DP.ipynb</a:t>
            </a:r>
            <a:endParaRPr lang="en-US" sz="18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8DDA-B322-6064-960D-330F71A6A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 with data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A8EAC-38C1-69D4-664E-D80E37BE3979}"/>
              </a:ext>
            </a:extLst>
          </p:cNvPr>
          <p:cNvSpPr txBox="1"/>
          <p:nvPr/>
        </p:nvSpPr>
        <p:spPr>
          <a:xfrm>
            <a:off x="583836" y="1675838"/>
            <a:ext cx="76466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Large amount of  raw data needed extensive amount of time for cleaning.</a:t>
            </a: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0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5BD8B8-3706-0962-A398-AABFD8D44043}"/>
              </a:ext>
            </a:extLst>
          </p:cNvPr>
          <p:cNvSpPr/>
          <p:nvPr/>
        </p:nvSpPr>
        <p:spPr>
          <a:xfrm>
            <a:off x="3334925" y="451406"/>
            <a:ext cx="21339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Tableau</a:t>
            </a:r>
            <a:endParaRPr lang="en-US" sz="40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EDB8-1B3B-78C1-FC22-77EA8A6B82D5}"/>
              </a:ext>
            </a:extLst>
          </p:cNvPr>
          <p:cNvSpPr txBox="1"/>
          <p:nvPr/>
        </p:nvSpPr>
        <p:spPr>
          <a:xfrm>
            <a:off x="653741" y="1637414"/>
            <a:ext cx="4899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Used Tableau Public for Visualizing the data.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The file </a:t>
            </a:r>
            <a:r>
              <a:rPr lang="en-IN" b="1" dirty="0">
                <a:solidFill>
                  <a:schemeClr val="tx1"/>
                </a:solidFill>
              </a:rPr>
              <a:t>Info_Viz_Project.twbx </a:t>
            </a:r>
            <a:r>
              <a:rPr lang="en-IN" dirty="0">
                <a:solidFill>
                  <a:schemeClr val="tx1"/>
                </a:solidFill>
              </a:rPr>
              <a:t>can be used for the visuals.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ny Stars Consulting Toolkit Infographics by Slidesgo">
  <a:themeElements>
    <a:clrScheme name="Simple Light">
      <a:dk1>
        <a:srgbClr val="FFFFFF"/>
      </a:dk1>
      <a:lt1>
        <a:srgbClr val="000000"/>
      </a:lt1>
      <a:dk2>
        <a:srgbClr val="073763"/>
      </a:dk2>
      <a:lt2>
        <a:srgbClr val="14428B"/>
      </a:lt2>
      <a:accent1>
        <a:srgbClr val="FFFFFF"/>
      </a:accent1>
      <a:accent2>
        <a:srgbClr val="FFFFFF"/>
      </a:accent2>
      <a:accent3>
        <a:srgbClr val="FFFFFF"/>
      </a:accent3>
      <a:accent4>
        <a:srgbClr val="FDFDFD"/>
      </a:accent4>
      <a:accent5>
        <a:srgbClr val="FDFDFD"/>
      </a:accent5>
      <a:accent6>
        <a:srgbClr val="FDFDF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704</Words>
  <Application>Microsoft Office PowerPoint</Application>
  <PresentationFormat>On-screen Show (16:9)</PresentationFormat>
  <Paragraphs>101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Advent Pro Medium</vt:lpstr>
      <vt:lpstr>Roboto Slab Light</vt:lpstr>
      <vt:lpstr>Raleway</vt:lpstr>
      <vt:lpstr>Fira Sans Condensed Medium</vt:lpstr>
      <vt:lpstr>Wingdings</vt:lpstr>
      <vt:lpstr>Arial</vt:lpstr>
      <vt:lpstr>Ubuntu</vt:lpstr>
      <vt:lpstr>Segoe UI</vt:lpstr>
      <vt:lpstr>Times New Roman</vt:lpstr>
      <vt:lpstr>Work Sans</vt:lpstr>
      <vt:lpstr>Raleway Medium</vt:lpstr>
      <vt:lpstr>Fira Sans Extra Condensed Medium</vt:lpstr>
      <vt:lpstr>Many Stars Consulting Toolkit Infographics by Slidesgo</vt:lpstr>
      <vt:lpstr>PowerPoint Presentation</vt:lpstr>
      <vt:lpstr>Overview:</vt:lpstr>
      <vt:lpstr>Objectives </vt:lpstr>
      <vt:lpstr>Theory Implementation </vt:lpstr>
      <vt:lpstr>   Tools Used Python (Pandas, NumPy, Spyder)  Plotly Dash Power-Bi Tableau Excel Anaconda Jupyter Notebooks Treemap-4.1.2 etc</vt:lpstr>
      <vt:lpstr>Data Source</vt:lpstr>
      <vt:lpstr>Data Cleaning/Processing</vt:lpstr>
      <vt:lpstr>Challenges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of Tableau.</vt:lpstr>
      <vt:lpstr>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of PowerBI</vt:lpstr>
      <vt:lpstr>Plotly Dash</vt:lpstr>
      <vt:lpstr>PowerPoint Presentation</vt:lpstr>
      <vt:lpstr>PowerPoint Presentation</vt:lpstr>
      <vt:lpstr>PowerPoint Presentation</vt:lpstr>
      <vt:lpstr>Limitations of Dash</vt:lpstr>
      <vt:lpstr>PowerPoint Presentation</vt:lpstr>
      <vt:lpstr>PowerPoint Presentation</vt:lpstr>
      <vt:lpstr>PowerPoint Presentation</vt:lpstr>
      <vt:lpstr>Which visualization tool is better?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mohammed abdul basith</cp:lastModifiedBy>
  <cp:revision>66</cp:revision>
  <dcterms:modified xsi:type="dcterms:W3CDTF">2022-12-08T22:41:59Z</dcterms:modified>
</cp:coreProperties>
</file>